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26"/>
  </p:notesMasterIdLst>
  <p:handoutMasterIdLst>
    <p:handoutMasterId r:id="rId27"/>
  </p:handoutMasterIdLst>
  <p:sldIdLst>
    <p:sldId id="647" r:id="rId5"/>
    <p:sldId id="696" r:id="rId6"/>
    <p:sldId id="722" r:id="rId7"/>
    <p:sldId id="397" r:id="rId8"/>
    <p:sldId id="828" r:id="rId9"/>
    <p:sldId id="728" r:id="rId10"/>
    <p:sldId id="732" r:id="rId11"/>
    <p:sldId id="735" r:id="rId12"/>
    <p:sldId id="744" r:id="rId13"/>
    <p:sldId id="745" r:id="rId14"/>
    <p:sldId id="736" r:id="rId15"/>
    <p:sldId id="824" r:id="rId16"/>
    <p:sldId id="737" r:id="rId17"/>
    <p:sldId id="827" r:id="rId18"/>
    <p:sldId id="738" r:id="rId19"/>
    <p:sldId id="825" r:id="rId20"/>
    <p:sldId id="826" r:id="rId21"/>
    <p:sldId id="739" r:id="rId22"/>
    <p:sldId id="740" r:id="rId23"/>
    <p:sldId id="741" r:id="rId24"/>
    <p:sldId id="6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397"/>
            <p14:sldId id="828"/>
            <p14:sldId id="728"/>
            <p14:sldId id="732"/>
            <p14:sldId id="735"/>
            <p14:sldId id="744"/>
            <p14:sldId id="745"/>
            <p14:sldId id="736"/>
            <p14:sldId id="824"/>
            <p14:sldId id="737"/>
            <p14:sldId id="827"/>
            <p14:sldId id="738"/>
            <p14:sldId id="825"/>
            <p14:sldId id="826"/>
            <p14:sldId id="739"/>
            <p14:sldId id="740"/>
            <p14:sldId id="741"/>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78392-7091-4238-8278-2F3BDFF78295}" v="92" dt="2024-06-27T04:16:21.462"/>
    <p1510:client id="{F914951A-E77F-468D-AF7B-A12A3106273C}" v="73" dt="2024-06-27T06:04:40.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114" d="100"/>
          <a:sy n="114" d="100"/>
        </p:scale>
        <p:origin x="474" y="102"/>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F914951A-E77F-468D-AF7B-A12A3106273C}"/>
    <pc:docChg chg="undo custSel addSld delSld modSld modSection">
      <pc:chgData name="Yoel Kortick" userId="167978f5-7f40-4909-85d5-d4149554ad4e" providerId="ADAL" clId="{F914951A-E77F-468D-AF7B-A12A3106273C}" dt="2024-06-27T06:15:16.282" v="3330" actId="113"/>
      <pc:docMkLst>
        <pc:docMk/>
      </pc:docMkLst>
      <pc:sldChg chg="delSp modSp mod">
        <pc:chgData name="Yoel Kortick" userId="167978f5-7f40-4909-85d5-d4149554ad4e" providerId="ADAL" clId="{F914951A-E77F-468D-AF7B-A12A3106273C}" dt="2024-06-27T04:36:24.106" v="431" actId="255"/>
        <pc:sldMkLst>
          <pc:docMk/>
          <pc:sldMk cId="1745681045" sldId="397"/>
        </pc:sldMkLst>
        <pc:spChg chg="mod">
          <ac:chgData name="Yoel Kortick" userId="167978f5-7f40-4909-85d5-d4149554ad4e" providerId="ADAL" clId="{F914951A-E77F-468D-AF7B-A12A3106273C}" dt="2024-06-27T04:36:24.106" v="431" actId="255"/>
          <ac:spMkLst>
            <pc:docMk/>
            <pc:sldMk cId="1745681045" sldId="397"/>
            <ac:spMk id="11" creationId="{1ACE3884-5DD3-4F86-13C6-FF34F1D35C8C}"/>
          </ac:spMkLst>
        </pc:spChg>
        <pc:picChg chg="del">
          <ac:chgData name="Yoel Kortick" userId="167978f5-7f40-4909-85d5-d4149554ad4e" providerId="ADAL" clId="{F914951A-E77F-468D-AF7B-A12A3106273C}" dt="2024-06-27T04:32:03.110" v="7" actId="478"/>
          <ac:picMkLst>
            <pc:docMk/>
            <pc:sldMk cId="1745681045" sldId="397"/>
            <ac:picMk id="4" creationId="{D8127B7E-E387-F84D-5873-963B236C4BB5}"/>
          </ac:picMkLst>
        </pc:picChg>
      </pc:sldChg>
      <pc:sldChg chg="addSp delSp modSp mod">
        <pc:chgData name="Yoel Kortick" userId="167978f5-7f40-4909-85d5-d4149554ad4e" providerId="ADAL" clId="{F914951A-E77F-468D-AF7B-A12A3106273C}" dt="2024-06-27T06:15:16.282" v="3330" actId="113"/>
        <pc:sldMkLst>
          <pc:docMk/>
          <pc:sldMk cId="2594056538" sldId="647"/>
        </pc:sldMkLst>
        <pc:spChg chg="add del mod">
          <ac:chgData name="Yoel Kortick" userId="167978f5-7f40-4909-85d5-d4149554ad4e" providerId="ADAL" clId="{F914951A-E77F-468D-AF7B-A12A3106273C}" dt="2024-06-27T04:31:34.448" v="1" actId="478"/>
          <ac:spMkLst>
            <pc:docMk/>
            <pc:sldMk cId="2594056538" sldId="647"/>
            <ac:spMk id="3" creationId="{2367673A-FC0E-586C-DA7B-B2BF025CC248}"/>
          </ac:spMkLst>
        </pc:spChg>
        <pc:spChg chg="mod">
          <ac:chgData name="Yoel Kortick" userId="167978f5-7f40-4909-85d5-d4149554ad4e" providerId="ADAL" clId="{F914951A-E77F-468D-AF7B-A12A3106273C}" dt="2024-06-27T04:31:51.910" v="6"/>
          <ac:spMkLst>
            <pc:docMk/>
            <pc:sldMk cId="2594056538" sldId="647"/>
            <ac:spMk id="21" creationId="{4B557451-4271-4B3E-23ED-1E236F2D7796}"/>
          </ac:spMkLst>
        </pc:spChg>
        <pc:spChg chg="del">
          <ac:chgData name="Yoel Kortick" userId="167978f5-7f40-4909-85d5-d4149554ad4e" providerId="ADAL" clId="{F914951A-E77F-468D-AF7B-A12A3106273C}" dt="2024-06-27T04:31:31.410" v="0" actId="478"/>
          <ac:spMkLst>
            <pc:docMk/>
            <pc:sldMk cId="2594056538" sldId="647"/>
            <ac:spMk id="22" creationId="{9B5F582B-23AB-6B01-E863-A0F17C002003}"/>
          </ac:spMkLst>
        </pc:spChg>
        <pc:spChg chg="mod">
          <ac:chgData name="Yoel Kortick" userId="167978f5-7f40-4909-85d5-d4149554ad4e" providerId="ADAL" clId="{F914951A-E77F-468D-AF7B-A12A3106273C}" dt="2024-06-27T06:15:16.282" v="3330" actId="113"/>
          <ac:spMkLst>
            <pc:docMk/>
            <pc:sldMk cId="2594056538" sldId="647"/>
            <ac:spMk id="23" creationId="{4A320969-5F7F-9C87-B26F-D76042B0E452}"/>
          </ac:spMkLst>
        </pc:spChg>
      </pc:sldChg>
      <pc:sldChg chg="modSp mod">
        <pc:chgData name="Yoel Kortick" userId="167978f5-7f40-4909-85d5-d4149554ad4e" providerId="ADAL" clId="{F914951A-E77F-468D-AF7B-A12A3106273C}" dt="2024-06-27T06:02:30.135" v="2363" actId="20577"/>
        <pc:sldMkLst>
          <pc:docMk/>
          <pc:sldMk cId="2401584553" sldId="696"/>
        </pc:sldMkLst>
        <pc:spChg chg="mod">
          <ac:chgData name="Yoel Kortick" userId="167978f5-7f40-4909-85d5-d4149554ad4e" providerId="ADAL" clId="{F914951A-E77F-468D-AF7B-A12A3106273C}" dt="2024-06-27T06:02:30.135" v="2363" actId="20577"/>
          <ac:spMkLst>
            <pc:docMk/>
            <pc:sldMk cId="2401584553" sldId="696"/>
            <ac:spMk id="6" creationId="{65F3B852-286D-55BD-2B1D-F4756EAB082C}"/>
          </ac:spMkLst>
        </pc:spChg>
      </pc:sldChg>
      <pc:sldChg chg="del">
        <pc:chgData name="Yoel Kortick" userId="167978f5-7f40-4909-85d5-d4149554ad4e" providerId="ADAL" clId="{F914951A-E77F-468D-AF7B-A12A3106273C}" dt="2024-06-27T04:36:30.251" v="432" actId="47"/>
        <pc:sldMkLst>
          <pc:docMk/>
          <pc:sldMk cId="3791246301" sldId="723"/>
        </pc:sldMkLst>
      </pc:sldChg>
      <pc:sldChg chg="del">
        <pc:chgData name="Yoel Kortick" userId="167978f5-7f40-4909-85d5-d4149554ad4e" providerId="ADAL" clId="{F914951A-E77F-468D-AF7B-A12A3106273C}" dt="2024-06-27T04:36:31.585" v="433" actId="47"/>
        <pc:sldMkLst>
          <pc:docMk/>
          <pc:sldMk cId="90804887" sldId="724"/>
        </pc:sldMkLst>
      </pc:sldChg>
      <pc:sldChg chg="del">
        <pc:chgData name="Yoel Kortick" userId="167978f5-7f40-4909-85d5-d4149554ad4e" providerId="ADAL" clId="{F914951A-E77F-468D-AF7B-A12A3106273C}" dt="2024-06-27T04:36:32.682" v="434" actId="47"/>
        <pc:sldMkLst>
          <pc:docMk/>
          <pc:sldMk cId="1147505631" sldId="726"/>
        </pc:sldMkLst>
      </pc:sldChg>
      <pc:sldChg chg="del">
        <pc:chgData name="Yoel Kortick" userId="167978f5-7f40-4909-85d5-d4149554ad4e" providerId="ADAL" clId="{F914951A-E77F-468D-AF7B-A12A3106273C}" dt="2024-06-27T04:36:33.944" v="435" actId="47"/>
        <pc:sldMkLst>
          <pc:docMk/>
          <pc:sldMk cId="990405921" sldId="727"/>
        </pc:sldMkLst>
      </pc:sldChg>
      <pc:sldChg chg="modSp mod">
        <pc:chgData name="Yoel Kortick" userId="167978f5-7f40-4909-85d5-d4149554ad4e" providerId="ADAL" clId="{F914951A-E77F-468D-AF7B-A12A3106273C}" dt="2024-06-27T05:10:36.400" v="725" actId="14100"/>
        <pc:sldMkLst>
          <pc:docMk/>
          <pc:sldMk cId="1200987725" sldId="728"/>
        </pc:sldMkLst>
        <pc:spChg chg="mod">
          <ac:chgData name="Yoel Kortick" userId="167978f5-7f40-4909-85d5-d4149554ad4e" providerId="ADAL" clId="{F914951A-E77F-468D-AF7B-A12A3106273C}" dt="2024-06-27T05:10:36.400" v="725" actId="14100"/>
          <ac:spMkLst>
            <pc:docMk/>
            <pc:sldMk cId="1200987725" sldId="728"/>
            <ac:spMk id="13" creationId="{F4F9CE6C-EB7E-DBFE-C77E-B97A93A03817}"/>
          </ac:spMkLst>
        </pc:spChg>
      </pc:sldChg>
      <pc:sldChg chg="modSp del">
        <pc:chgData name="Yoel Kortick" userId="167978f5-7f40-4909-85d5-d4149554ad4e" providerId="ADAL" clId="{F914951A-E77F-468D-AF7B-A12A3106273C}" dt="2024-06-27T06:02:12.026" v="2354" actId="47"/>
        <pc:sldMkLst>
          <pc:docMk/>
          <pc:sldMk cId="3487579438" sldId="729"/>
        </pc:sldMkLst>
        <pc:spChg chg="mod">
          <ac:chgData name="Yoel Kortick" userId="167978f5-7f40-4909-85d5-d4149554ad4e" providerId="ADAL" clId="{F914951A-E77F-468D-AF7B-A12A3106273C}" dt="2024-06-27T05:10:27.398" v="723"/>
          <ac:spMkLst>
            <pc:docMk/>
            <pc:sldMk cId="3487579438" sldId="729"/>
            <ac:spMk id="10" creationId="{4C5297D4-1A90-BA7E-1EA2-3486955EA032}"/>
          </ac:spMkLst>
        </pc:spChg>
      </pc:sldChg>
      <pc:sldChg chg="modSp del">
        <pc:chgData name="Yoel Kortick" userId="167978f5-7f40-4909-85d5-d4149554ad4e" providerId="ADAL" clId="{F914951A-E77F-468D-AF7B-A12A3106273C}" dt="2024-06-27T06:02:12.026" v="2354" actId="47"/>
        <pc:sldMkLst>
          <pc:docMk/>
          <pc:sldMk cId="326572686" sldId="730"/>
        </pc:sldMkLst>
        <pc:spChg chg="mod">
          <ac:chgData name="Yoel Kortick" userId="167978f5-7f40-4909-85d5-d4149554ad4e" providerId="ADAL" clId="{F914951A-E77F-468D-AF7B-A12A3106273C}" dt="2024-06-27T05:10:27.398" v="723"/>
          <ac:spMkLst>
            <pc:docMk/>
            <pc:sldMk cId="326572686" sldId="730"/>
            <ac:spMk id="10" creationId="{4C5297D4-1A90-BA7E-1EA2-3486955EA032}"/>
          </ac:spMkLst>
        </pc:spChg>
      </pc:sldChg>
      <pc:sldChg chg="modSp del">
        <pc:chgData name="Yoel Kortick" userId="167978f5-7f40-4909-85d5-d4149554ad4e" providerId="ADAL" clId="{F914951A-E77F-468D-AF7B-A12A3106273C}" dt="2024-06-27T06:02:12.026" v="2354" actId="47"/>
        <pc:sldMkLst>
          <pc:docMk/>
          <pc:sldMk cId="914541578" sldId="731"/>
        </pc:sldMkLst>
        <pc:spChg chg="mod">
          <ac:chgData name="Yoel Kortick" userId="167978f5-7f40-4909-85d5-d4149554ad4e" providerId="ADAL" clId="{F914951A-E77F-468D-AF7B-A12A3106273C}" dt="2024-06-27T05:10:27.398" v="723"/>
          <ac:spMkLst>
            <pc:docMk/>
            <pc:sldMk cId="914541578" sldId="731"/>
            <ac:spMk id="10" creationId="{4C5297D4-1A90-BA7E-1EA2-3486955EA032}"/>
          </ac:spMkLst>
        </pc:spChg>
      </pc:sldChg>
      <pc:sldChg chg="addSp modSp mod">
        <pc:chgData name="Yoel Kortick" userId="167978f5-7f40-4909-85d5-d4149554ad4e" providerId="ADAL" clId="{F914951A-E77F-468D-AF7B-A12A3106273C}" dt="2024-06-27T05:10:27.398" v="723"/>
        <pc:sldMkLst>
          <pc:docMk/>
          <pc:sldMk cId="1763485071" sldId="732"/>
        </pc:sldMkLst>
        <pc:spChg chg="add mod">
          <ac:chgData name="Yoel Kortick" userId="167978f5-7f40-4909-85d5-d4149554ad4e" providerId="ADAL" clId="{F914951A-E77F-468D-AF7B-A12A3106273C}" dt="2024-06-27T04:43:15.715" v="494" actId="1036"/>
          <ac:spMkLst>
            <pc:docMk/>
            <pc:sldMk cId="1763485071" sldId="732"/>
            <ac:spMk id="4" creationId="{5ADCA6ED-59AD-8C30-975B-B4C23326CED4}"/>
          </ac:spMkLst>
        </pc:spChg>
        <pc:spChg chg="mod">
          <ac:chgData name="Yoel Kortick" userId="167978f5-7f40-4909-85d5-d4149554ad4e" providerId="ADAL" clId="{F914951A-E77F-468D-AF7B-A12A3106273C}" dt="2024-06-27T05:10:27.398" v="723"/>
          <ac:spMkLst>
            <pc:docMk/>
            <pc:sldMk cId="1763485071" sldId="732"/>
            <ac:spMk id="10" creationId="{4C5297D4-1A90-BA7E-1EA2-3486955EA032}"/>
          </ac:spMkLst>
        </pc:spChg>
        <pc:spChg chg="mod">
          <ac:chgData name="Yoel Kortick" userId="167978f5-7f40-4909-85d5-d4149554ad4e" providerId="ADAL" clId="{F914951A-E77F-468D-AF7B-A12A3106273C}" dt="2024-06-27T04:42:48.265" v="488" actId="255"/>
          <ac:spMkLst>
            <pc:docMk/>
            <pc:sldMk cId="1763485071" sldId="732"/>
            <ac:spMk id="11" creationId="{1ACE3884-5DD3-4F86-13C6-FF34F1D35C8C}"/>
          </ac:spMkLst>
        </pc:spChg>
        <pc:picChg chg="add mod">
          <ac:chgData name="Yoel Kortick" userId="167978f5-7f40-4909-85d5-d4149554ad4e" providerId="ADAL" clId="{F914951A-E77F-468D-AF7B-A12A3106273C}" dt="2024-06-27T04:42:55.098" v="490" actId="208"/>
          <ac:picMkLst>
            <pc:docMk/>
            <pc:sldMk cId="1763485071" sldId="732"/>
            <ac:picMk id="3" creationId="{478A7E7B-BB5B-D9D4-5CAC-C9EABEF7EE04}"/>
          </ac:picMkLst>
        </pc:picChg>
      </pc:sldChg>
      <pc:sldChg chg="modSp del">
        <pc:chgData name="Yoel Kortick" userId="167978f5-7f40-4909-85d5-d4149554ad4e" providerId="ADAL" clId="{F914951A-E77F-468D-AF7B-A12A3106273C}" dt="2024-06-27T06:02:12.026" v="2354" actId="47"/>
        <pc:sldMkLst>
          <pc:docMk/>
          <pc:sldMk cId="2144647236" sldId="733"/>
        </pc:sldMkLst>
        <pc:spChg chg="mod">
          <ac:chgData name="Yoel Kortick" userId="167978f5-7f40-4909-85d5-d4149554ad4e" providerId="ADAL" clId="{F914951A-E77F-468D-AF7B-A12A3106273C}" dt="2024-06-27T05:10:27.398" v="723"/>
          <ac:spMkLst>
            <pc:docMk/>
            <pc:sldMk cId="2144647236" sldId="733"/>
            <ac:spMk id="10" creationId="{4C5297D4-1A90-BA7E-1EA2-3486955EA032}"/>
          </ac:spMkLst>
        </pc:spChg>
      </pc:sldChg>
      <pc:sldChg chg="addSp delSp modSp mod">
        <pc:chgData name="Yoel Kortick" userId="167978f5-7f40-4909-85d5-d4149554ad4e" providerId="ADAL" clId="{F914951A-E77F-468D-AF7B-A12A3106273C}" dt="2024-06-27T05:10:27.398" v="723"/>
        <pc:sldMkLst>
          <pc:docMk/>
          <pc:sldMk cId="3160629959" sldId="735"/>
        </pc:sldMkLst>
        <pc:spChg chg="add mod">
          <ac:chgData name="Yoel Kortick" userId="167978f5-7f40-4909-85d5-d4149554ad4e" providerId="ADAL" clId="{F914951A-E77F-468D-AF7B-A12A3106273C}" dt="2024-06-27T05:03:05.575" v="666" actId="1076"/>
          <ac:spMkLst>
            <pc:docMk/>
            <pc:sldMk cId="3160629959" sldId="735"/>
            <ac:spMk id="4" creationId="{4166565B-8E4F-FFA8-AD97-8198F178A27D}"/>
          </ac:spMkLst>
        </pc:spChg>
        <pc:spChg chg="add mod">
          <ac:chgData name="Yoel Kortick" userId="167978f5-7f40-4909-85d5-d4149554ad4e" providerId="ADAL" clId="{F914951A-E77F-468D-AF7B-A12A3106273C}" dt="2024-06-27T05:03:09.334" v="667" actId="1076"/>
          <ac:spMkLst>
            <pc:docMk/>
            <pc:sldMk cId="3160629959" sldId="735"/>
            <ac:spMk id="5" creationId="{A15CA57D-134B-2234-695C-E517E1F8166A}"/>
          </ac:spMkLst>
        </pc:spChg>
        <pc:spChg chg="add mod">
          <ac:chgData name="Yoel Kortick" userId="167978f5-7f40-4909-85d5-d4149554ad4e" providerId="ADAL" clId="{F914951A-E77F-468D-AF7B-A12A3106273C}" dt="2024-06-27T05:03:21.901" v="689" actId="1037"/>
          <ac:spMkLst>
            <pc:docMk/>
            <pc:sldMk cId="3160629959" sldId="735"/>
            <ac:spMk id="6" creationId="{1AD9F037-C73D-D819-5D7B-64B04ADA6249}"/>
          </ac:spMkLst>
        </pc:spChg>
        <pc:spChg chg="add mod">
          <ac:chgData name="Yoel Kortick" userId="167978f5-7f40-4909-85d5-d4149554ad4e" providerId="ADAL" clId="{F914951A-E77F-468D-AF7B-A12A3106273C}" dt="2024-06-27T05:03:21.901" v="689" actId="1037"/>
          <ac:spMkLst>
            <pc:docMk/>
            <pc:sldMk cId="3160629959" sldId="735"/>
            <ac:spMk id="7" creationId="{0212E0C8-FBAD-62BC-978A-59665023775E}"/>
          </ac:spMkLst>
        </pc:spChg>
        <pc:spChg chg="mod">
          <ac:chgData name="Yoel Kortick" userId="167978f5-7f40-4909-85d5-d4149554ad4e" providerId="ADAL" clId="{F914951A-E77F-468D-AF7B-A12A3106273C}" dt="2024-06-27T05:10:27.398" v="723"/>
          <ac:spMkLst>
            <pc:docMk/>
            <pc:sldMk cId="3160629959" sldId="735"/>
            <ac:spMk id="10" creationId="{4C5297D4-1A90-BA7E-1EA2-3486955EA032}"/>
          </ac:spMkLst>
        </pc:spChg>
        <pc:spChg chg="mod">
          <ac:chgData name="Yoel Kortick" userId="167978f5-7f40-4909-85d5-d4149554ad4e" providerId="ADAL" clId="{F914951A-E77F-468D-AF7B-A12A3106273C}" dt="2024-06-27T05:03:12.654" v="671" actId="20577"/>
          <ac:spMkLst>
            <pc:docMk/>
            <pc:sldMk cId="3160629959" sldId="735"/>
            <ac:spMk id="11" creationId="{1ACE3884-5DD3-4F86-13C6-FF34F1D35C8C}"/>
          </ac:spMkLst>
        </pc:spChg>
        <pc:picChg chg="add del mod">
          <ac:chgData name="Yoel Kortick" userId="167978f5-7f40-4909-85d5-d4149554ad4e" providerId="ADAL" clId="{F914951A-E77F-468D-AF7B-A12A3106273C}" dt="2024-06-27T05:02:55.749" v="661" actId="478"/>
          <ac:picMkLst>
            <pc:docMk/>
            <pc:sldMk cId="3160629959" sldId="735"/>
            <ac:picMk id="3" creationId="{811960C7-06BE-CA9B-4466-17B5A3BF0E9D}"/>
          </ac:picMkLst>
        </pc:picChg>
        <pc:picChg chg="add mod ord">
          <ac:chgData name="Yoel Kortick" userId="167978f5-7f40-4909-85d5-d4149554ad4e" providerId="ADAL" clId="{F914951A-E77F-468D-AF7B-A12A3106273C}" dt="2024-06-27T05:03:25.926" v="690" actId="208"/>
          <ac:picMkLst>
            <pc:docMk/>
            <pc:sldMk cId="3160629959" sldId="735"/>
            <ac:picMk id="14" creationId="{844CA0B2-F899-4870-3259-D6FAEBF2BE3B}"/>
          </ac:picMkLst>
        </pc:picChg>
        <pc:cxnChg chg="add mod">
          <ac:chgData name="Yoel Kortick" userId="167978f5-7f40-4909-85d5-d4149554ad4e" providerId="ADAL" clId="{F914951A-E77F-468D-AF7B-A12A3106273C}" dt="2024-06-27T05:03:21.901" v="689" actId="1037"/>
          <ac:cxnSpMkLst>
            <pc:docMk/>
            <pc:sldMk cId="3160629959" sldId="735"/>
            <ac:cxnSpMk id="12" creationId="{FA5BB7E5-BDEF-B056-3F8C-CD40AF1BEE8B}"/>
          </ac:cxnSpMkLst>
        </pc:cxnChg>
      </pc:sldChg>
      <pc:sldChg chg="addSp delSp modSp mod">
        <pc:chgData name="Yoel Kortick" userId="167978f5-7f40-4909-85d5-d4149554ad4e" providerId="ADAL" clId="{F914951A-E77F-468D-AF7B-A12A3106273C}" dt="2024-06-27T05:32:48.510" v="1302" actId="14100"/>
        <pc:sldMkLst>
          <pc:docMk/>
          <pc:sldMk cId="4139774847" sldId="736"/>
        </pc:sldMkLst>
        <pc:spChg chg="add">
          <ac:chgData name="Yoel Kortick" userId="167978f5-7f40-4909-85d5-d4149554ad4e" providerId="ADAL" clId="{F914951A-E77F-468D-AF7B-A12A3106273C}" dt="2024-06-27T05:18:11.999" v="976" actId="11529"/>
          <ac:spMkLst>
            <pc:docMk/>
            <pc:sldMk cId="4139774847" sldId="736"/>
            <ac:spMk id="4" creationId="{55746291-8DB4-254D-A6C4-82C2856430A5}"/>
          </ac:spMkLst>
        </pc:spChg>
        <pc:spChg chg="add mod">
          <ac:chgData name="Yoel Kortick" userId="167978f5-7f40-4909-85d5-d4149554ad4e" providerId="ADAL" clId="{F914951A-E77F-468D-AF7B-A12A3106273C}" dt="2024-06-27T05:18:17.912" v="978" actId="14100"/>
          <ac:spMkLst>
            <pc:docMk/>
            <pc:sldMk cId="4139774847" sldId="736"/>
            <ac:spMk id="5" creationId="{0484A3D3-1B6B-77E4-4276-953F4595D1BB}"/>
          </ac:spMkLst>
        </pc:spChg>
        <pc:spChg chg="add mod">
          <ac:chgData name="Yoel Kortick" userId="167978f5-7f40-4909-85d5-d4149554ad4e" providerId="ADAL" clId="{F914951A-E77F-468D-AF7B-A12A3106273C}" dt="2024-06-27T05:18:25.573" v="982" actId="1037"/>
          <ac:spMkLst>
            <pc:docMk/>
            <pc:sldMk cId="4139774847" sldId="736"/>
            <ac:spMk id="6" creationId="{3A0EB3B9-CA86-373C-CB41-9C0F1F2DEFA5}"/>
          </ac:spMkLst>
        </pc:spChg>
        <pc:spChg chg="add mod">
          <ac:chgData name="Yoel Kortick" userId="167978f5-7f40-4909-85d5-d4149554ad4e" providerId="ADAL" clId="{F914951A-E77F-468D-AF7B-A12A3106273C}" dt="2024-06-27T05:18:36.689" v="1006" actId="14100"/>
          <ac:spMkLst>
            <pc:docMk/>
            <pc:sldMk cId="4139774847" sldId="736"/>
            <ac:spMk id="7" creationId="{6034A29F-F128-73A0-389B-4DA6F72ACF9D}"/>
          </ac:spMkLst>
        </pc:spChg>
        <pc:spChg chg="add mod">
          <ac:chgData name="Yoel Kortick" userId="167978f5-7f40-4909-85d5-d4149554ad4e" providerId="ADAL" clId="{F914951A-E77F-468D-AF7B-A12A3106273C}" dt="2024-06-27T05:18:41.098" v="1008" actId="14100"/>
          <ac:spMkLst>
            <pc:docMk/>
            <pc:sldMk cId="4139774847" sldId="736"/>
            <ac:spMk id="8" creationId="{892BF29C-3EF0-7EE1-48FA-9D28E3A8DBAA}"/>
          </ac:spMkLst>
        </pc:spChg>
        <pc:spChg chg="mod">
          <ac:chgData name="Yoel Kortick" userId="167978f5-7f40-4909-85d5-d4149554ad4e" providerId="ADAL" clId="{F914951A-E77F-468D-AF7B-A12A3106273C}" dt="2024-06-27T05:10:27.398" v="723"/>
          <ac:spMkLst>
            <pc:docMk/>
            <pc:sldMk cId="4139774847" sldId="736"/>
            <ac:spMk id="10" creationId="{4C5297D4-1A90-BA7E-1EA2-3486955EA032}"/>
          </ac:spMkLst>
        </pc:spChg>
        <pc:spChg chg="mod">
          <ac:chgData name="Yoel Kortick" userId="167978f5-7f40-4909-85d5-d4149554ad4e" providerId="ADAL" clId="{F914951A-E77F-468D-AF7B-A12A3106273C}" dt="2024-06-27T05:18:52.418" v="1031" actId="6549"/>
          <ac:spMkLst>
            <pc:docMk/>
            <pc:sldMk cId="4139774847" sldId="736"/>
            <ac:spMk id="11" creationId="{1ACE3884-5DD3-4F86-13C6-FF34F1D35C8C}"/>
          </ac:spMkLst>
        </pc:spChg>
        <pc:spChg chg="add mod">
          <ac:chgData name="Yoel Kortick" userId="167978f5-7f40-4909-85d5-d4149554ad4e" providerId="ADAL" clId="{F914951A-E77F-468D-AF7B-A12A3106273C}" dt="2024-06-27T05:32:08.970" v="1242" actId="1035"/>
          <ac:spMkLst>
            <pc:docMk/>
            <pc:sldMk cId="4139774847" sldId="736"/>
            <ac:spMk id="14" creationId="{D6FEE830-D660-5FD1-3BA4-123E662AE716}"/>
          </ac:spMkLst>
        </pc:spChg>
        <pc:spChg chg="add mod">
          <ac:chgData name="Yoel Kortick" userId="167978f5-7f40-4909-85d5-d4149554ad4e" providerId="ADAL" clId="{F914951A-E77F-468D-AF7B-A12A3106273C}" dt="2024-06-27T05:32:48.510" v="1302" actId="14100"/>
          <ac:spMkLst>
            <pc:docMk/>
            <pc:sldMk cId="4139774847" sldId="736"/>
            <ac:spMk id="15" creationId="{1DEB027B-0A02-A928-C391-0CD6478BD7A4}"/>
          </ac:spMkLst>
        </pc:spChg>
        <pc:picChg chg="add del mod">
          <ac:chgData name="Yoel Kortick" userId="167978f5-7f40-4909-85d5-d4149554ad4e" providerId="ADAL" clId="{F914951A-E77F-468D-AF7B-A12A3106273C}" dt="2024-06-27T05:31:45.257" v="1192" actId="478"/>
          <ac:picMkLst>
            <pc:docMk/>
            <pc:sldMk cId="4139774847" sldId="736"/>
            <ac:picMk id="3" creationId="{B8504298-B647-9351-512D-5F3C503433E2}"/>
          </ac:picMkLst>
        </pc:picChg>
        <pc:picChg chg="add mod ord">
          <ac:chgData name="Yoel Kortick" userId="167978f5-7f40-4909-85d5-d4149554ad4e" providerId="ADAL" clId="{F914951A-E77F-468D-AF7B-A12A3106273C}" dt="2024-06-27T05:32:13.897" v="1243" actId="208"/>
          <ac:picMkLst>
            <pc:docMk/>
            <pc:sldMk cId="4139774847" sldId="736"/>
            <ac:picMk id="13" creationId="{ED849913-6B56-1E77-F51E-F2637874B1AC}"/>
          </ac:picMkLst>
        </pc:picChg>
        <pc:cxnChg chg="add mod">
          <ac:chgData name="Yoel Kortick" userId="167978f5-7f40-4909-85d5-d4149554ad4e" providerId="ADAL" clId="{F914951A-E77F-468D-AF7B-A12A3106273C}" dt="2024-06-27T05:32:31.621" v="1245" actId="1076"/>
          <ac:cxnSpMkLst>
            <pc:docMk/>
            <pc:sldMk cId="4139774847" sldId="736"/>
            <ac:cxnSpMk id="16" creationId="{5F4F77BA-7B35-DE16-8F60-A715A2E6EBF2}"/>
          </ac:cxnSpMkLst>
        </pc:cxnChg>
      </pc:sldChg>
      <pc:sldChg chg="addSp modSp mod">
        <pc:chgData name="Yoel Kortick" userId="167978f5-7f40-4909-85d5-d4149554ad4e" providerId="ADAL" clId="{F914951A-E77F-468D-AF7B-A12A3106273C}" dt="2024-06-27T06:13:45.475" v="3325" actId="20577"/>
        <pc:sldMkLst>
          <pc:docMk/>
          <pc:sldMk cId="301571980" sldId="737"/>
        </pc:sldMkLst>
        <pc:spChg chg="add mod">
          <ac:chgData name="Yoel Kortick" userId="167978f5-7f40-4909-85d5-d4149554ad4e" providerId="ADAL" clId="{F914951A-E77F-468D-AF7B-A12A3106273C}" dt="2024-06-27T06:13:45.475" v="3325" actId="20577"/>
          <ac:spMkLst>
            <pc:docMk/>
            <pc:sldMk cId="301571980" sldId="737"/>
            <ac:spMk id="4" creationId="{63E884F5-E84B-33C8-5DBF-C07AF99020C4}"/>
          </ac:spMkLst>
        </pc:spChg>
        <pc:spChg chg="add">
          <ac:chgData name="Yoel Kortick" userId="167978f5-7f40-4909-85d5-d4149554ad4e" providerId="ADAL" clId="{F914951A-E77F-468D-AF7B-A12A3106273C}" dt="2024-06-27T05:38:25.787" v="1616" actId="11529"/>
          <ac:spMkLst>
            <pc:docMk/>
            <pc:sldMk cId="301571980" sldId="737"/>
            <ac:spMk id="5" creationId="{A9104DA6-AADA-B477-7C0C-EF0B820BC344}"/>
          </ac:spMkLst>
        </pc:spChg>
        <pc:spChg chg="add mod">
          <ac:chgData name="Yoel Kortick" userId="167978f5-7f40-4909-85d5-d4149554ad4e" providerId="ADAL" clId="{F914951A-E77F-468D-AF7B-A12A3106273C}" dt="2024-06-27T05:38:35.563" v="1642" actId="14100"/>
          <ac:spMkLst>
            <pc:docMk/>
            <pc:sldMk cId="301571980" sldId="737"/>
            <ac:spMk id="6" creationId="{6B03C61F-85AC-D8E1-1E85-DBCA2A9B3D86}"/>
          </ac:spMkLst>
        </pc:spChg>
        <pc:spChg chg="mod">
          <ac:chgData name="Yoel Kortick" userId="167978f5-7f40-4909-85d5-d4149554ad4e" providerId="ADAL" clId="{F914951A-E77F-468D-AF7B-A12A3106273C}" dt="2024-06-27T05:10:27.398" v="723"/>
          <ac:spMkLst>
            <pc:docMk/>
            <pc:sldMk cId="301571980" sldId="737"/>
            <ac:spMk id="10" creationId="{4C5297D4-1A90-BA7E-1EA2-3486955EA032}"/>
          </ac:spMkLst>
        </pc:spChg>
        <pc:spChg chg="mod">
          <ac:chgData name="Yoel Kortick" userId="167978f5-7f40-4909-85d5-d4149554ad4e" providerId="ADAL" clId="{F914951A-E77F-468D-AF7B-A12A3106273C}" dt="2024-06-27T05:38:17.175" v="1615" actId="20577"/>
          <ac:spMkLst>
            <pc:docMk/>
            <pc:sldMk cId="301571980" sldId="737"/>
            <ac:spMk id="11" creationId="{1ACE3884-5DD3-4F86-13C6-FF34F1D35C8C}"/>
          </ac:spMkLst>
        </pc:spChg>
        <pc:picChg chg="add mod">
          <ac:chgData name="Yoel Kortick" userId="167978f5-7f40-4909-85d5-d4149554ad4e" providerId="ADAL" clId="{F914951A-E77F-468D-AF7B-A12A3106273C}" dt="2024-06-27T05:34:19.990" v="1393" actId="208"/>
          <ac:picMkLst>
            <pc:docMk/>
            <pc:sldMk cId="301571980" sldId="737"/>
            <ac:picMk id="3" creationId="{571B1933-34BA-A365-CDF6-7AB4E1BDE1D1}"/>
          </ac:picMkLst>
        </pc:picChg>
      </pc:sldChg>
      <pc:sldChg chg="modSp mod">
        <pc:chgData name="Yoel Kortick" userId="167978f5-7f40-4909-85d5-d4149554ad4e" providerId="ADAL" clId="{F914951A-E77F-468D-AF7B-A12A3106273C}" dt="2024-06-27T06:06:47.559" v="2540"/>
        <pc:sldMkLst>
          <pc:docMk/>
          <pc:sldMk cId="3554703128" sldId="738"/>
        </pc:sldMkLst>
        <pc:spChg chg="mod">
          <ac:chgData name="Yoel Kortick" userId="167978f5-7f40-4909-85d5-d4149554ad4e" providerId="ADAL" clId="{F914951A-E77F-468D-AF7B-A12A3106273C}" dt="2024-06-27T06:04:59.113" v="2415" actId="20577"/>
          <ac:spMkLst>
            <pc:docMk/>
            <pc:sldMk cId="3554703128" sldId="738"/>
            <ac:spMk id="10" creationId="{4C5297D4-1A90-BA7E-1EA2-3486955EA032}"/>
          </ac:spMkLst>
        </pc:spChg>
        <pc:spChg chg="mod">
          <ac:chgData name="Yoel Kortick" userId="167978f5-7f40-4909-85d5-d4149554ad4e" providerId="ADAL" clId="{F914951A-E77F-468D-AF7B-A12A3106273C}" dt="2024-06-27T06:06:47.559" v="2540"/>
          <ac:spMkLst>
            <pc:docMk/>
            <pc:sldMk cId="3554703128" sldId="738"/>
            <ac:spMk id="11" creationId="{1ACE3884-5DD3-4F86-13C6-FF34F1D35C8C}"/>
          </ac:spMkLst>
        </pc:spChg>
      </pc:sldChg>
      <pc:sldChg chg="addSp delSp modSp mod">
        <pc:chgData name="Yoel Kortick" userId="167978f5-7f40-4909-85d5-d4149554ad4e" providerId="ADAL" clId="{F914951A-E77F-468D-AF7B-A12A3106273C}" dt="2024-06-27T06:09:04.819" v="2572" actId="20577"/>
        <pc:sldMkLst>
          <pc:docMk/>
          <pc:sldMk cId="2001287940" sldId="739"/>
        </pc:sldMkLst>
        <pc:spChg chg="add del mod">
          <ac:chgData name="Yoel Kortick" userId="167978f5-7f40-4909-85d5-d4149554ad4e" providerId="ADAL" clId="{F914951A-E77F-468D-AF7B-A12A3106273C}" dt="2024-06-27T05:47:05.242" v="1781" actId="478"/>
          <ac:spMkLst>
            <pc:docMk/>
            <pc:sldMk cId="2001287940" sldId="739"/>
            <ac:spMk id="3" creationId="{4661116E-E28E-9B09-3869-776353675232}"/>
          </ac:spMkLst>
        </pc:spChg>
        <pc:spChg chg="add mod">
          <ac:chgData name="Yoel Kortick" userId="167978f5-7f40-4909-85d5-d4149554ad4e" providerId="ADAL" clId="{F914951A-E77F-468D-AF7B-A12A3106273C}" dt="2024-06-27T06:09:04.819" v="2572" actId="20577"/>
          <ac:spMkLst>
            <pc:docMk/>
            <pc:sldMk cId="2001287940" sldId="739"/>
            <ac:spMk id="4" creationId="{99CF5AF7-7E67-3B5A-B469-A643B8617E51}"/>
          </ac:spMkLst>
        </pc:spChg>
        <pc:spChg chg="add mod">
          <ac:chgData name="Yoel Kortick" userId="167978f5-7f40-4909-85d5-d4149554ad4e" providerId="ADAL" clId="{F914951A-E77F-468D-AF7B-A12A3106273C}" dt="2024-06-27T05:52:54.843" v="2070" actId="1037"/>
          <ac:spMkLst>
            <pc:docMk/>
            <pc:sldMk cId="2001287940" sldId="739"/>
            <ac:spMk id="7" creationId="{AC4ED0E1-1F84-2900-8AF6-E49942264B09}"/>
          </ac:spMkLst>
        </pc:spChg>
        <pc:spChg chg="add mod">
          <ac:chgData name="Yoel Kortick" userId="167978f5-7f40-4909-85d5-d4149554ad4e" providerId="ADAL" clId="{F914951A-E77F-468D-AF7B-A12A3106273C}" dt="2024-06-27T05:52:54.843" v="2070" actId="1037"/>
          <ac:spMkLst>
            <pc:docMk/>
            <pc:sldMk cId="2001287940" sldId="739"/>
            <ac:spMk id="8" creationId="{C3748808-CAD9-D17E-C62C-CE54AC7294A9}"/>
          </ac:spMkLst>
        </pc:spChg>
        <pc:spChg chg="mod">
          <ac:chgData name="Yoel Kortick" userId="167978f5-7f40-4909-85d5-d4149554ad4e" providerId="ADAL" clId="{F914951A-E77F-468D-AF7B-A12A3106273C}" dt="2024-06-27T06:05:18.911" v="2430" actId="20577"/>
          <ac:spMkLst>
            <pc:docMk/>
            <pc:sldMk cId="2001287940" sldId="739"/>
            <ac:spMk id="10" creationId="{4C5297D4-1A90-BA7E-1EA2-3486955EA032}"/>
          </ac:spMkLst>
        </pc:spChg>
        <pc:spChg chg="del mod">
          <ac:chgData name="Yoel Kortick" userId="167978f5-7f40-4909-85d5-d4149554ad4e" providerId="ADAL" clId="{F914951A-E77F-468D-AF7B-A12A3106273C}" dt="2024-06-27T05:47:04.456" v="1780" actId="478"/>
          <ac:spMkLst>
            <pc:docMk/>
            <pc:sldMk cId="2001287940" sldId="739"/>
            <ac:spMk id="11" creationId="{1ACE3884-5DD3-4F86-13C6-FF34F1D35C8C}"/>
          </ac:spMkLst>
        </pc:spChg>
        <pc:spChg chg="add mod">
          <ac:chgData name="Yoel Kortick" userId="167978f5-7f40-4909-85d5-d4149554ad4e" providerId="ADAL" clId="{F914951A-E77F-468D-AF7B-A12A3106273C}" dt="2024-06-27T05:52:54.843" v="2070" actId="1037"/>
          <ac:spMkLst>
            <pc:docMk/>
            <pc:sldMk cId="2001287940" sldId="739"/>
            <ac:spMk id="12" creationId="{384D0354-2FC5-FF02-EBEC-E077A098FBFE}"/>
          </ac:spMkLst>
        </pc:spChg>
        <pc:spChg chg="add mod">
          <ac:chgData name="Yoel Kortick" userId="167978f5-7f40-4909-85d5-d4149554ad4e" providerId="ADAL" clId="{F914951A-E77F-468D-AF7B-A12A3106273C}" dt="2024-06-27T05:52:54.843" v="2070" actId="1037"/>
          <ac:spMkLst>
            <pc:docMk/>
            <pc:sldMk cId="2001287940" sldId="739"/>
            <ac:spMk id="13" creationId="{5253F1BD-6F7E-4246-7B5B-346FC50AA99E}"/>
          </ac:spMkLst>
        </pc:spChg>
        <pc:spChg chg="add mod">
          <ac:chgData name="Yoel Kortick" userId="167978f5-7f40-4909-85d5-d4149554ad4e" providerId="ADAL" clId="{F914951A-E77F-468D-AF7B-A12A3106273C}" dt="2024-06-27T05:52:27.004" v="2046" actId="1076"/>
          <ac:spMkLst>
            <pc:docMk/>
            <pc:sldMk cId="2001287940" sldId="739"/>
            <ac:spMk id="14" creationId="{BD5C37EF-7BBD-F555-9363-689197AB4417}"/>
          </ac:spMkLst>
        </pc:spChg>
        <pc:spChg chg="add del mod">
          <ac:chgData name="Yoel Kortick" userId="167978f5-7f40-4909-85d5-d4149554ad4e" providerId="ADAL" clId="{F914951A-E77F-468D-AF7B-A12A3106273C}" dt="2024-06-27T05:53:04.758" v="2072" actId="478"/>
          <ac:spMkLst>
            <pc:docMk/>
            <pc:sldMk cId="2001287940" sldId="739"/>
            <ac:spMk id="20" creationId="{5A0FB265-7617-A3D1-0ED3-FD353A237445}"/>
          </ac:spMkLst>
        </pc:spChg>
        <pc:spChg chg="add mod">
          <ac:chgData name="Yoel Kortick" userId="167978f5-7f40-4909-85d5-d4149554ad4e" providerId="ADAL" clId="{F914951A-E77F-468D-AF7B-A12A3106273C}" dt="2024-06-27T05:53:11.011" v="2074" actId="6549"/>
          <ac:spMkLst>
            <pc:docMk/>
            <pc:sldMk cId="2001287940" sldId="739"/>
            <ac:spMk id="22" creationId="{CCA4A5AB-913C-0750-F45F-0EB508A2E9FD}"/>
          </ac:spMkLst>
        </pc:spChg>
        <pc:spChg chg="add mod">
          <ac:chgData name="Yoel Kortick" userId="167978f5-7f40-4909-85d5-d4149554ad4e" providerId="ADAL" clId="{F914951A-E77F-468D-AF7B-A12A3106273C}" dt="2024-06-27T05:53:34.081" v="2085" actId="208"/>
          <ac:spMkLst>
            <pc:docMk/>
            <pc:sldMk cId="2001287940" sldId="739"/>
            <ac:spMk id="23" creationId="{2AE0E33E-3A67-7E54-B614-7810D8B65AA6}"/>
          </ac:spMkLst>
        </pc:spChg>
        <pc:spChg chg="add mod">
          <ac:chgData name="Yoel Kortick" userId="167978f5-7f40-4909-85d5-d4149554ad4e" providerId="ADAL" clId="{F914951A-E77F-468D-AF7B-A12A3106273C}" dt="2024-06-27T05:53:39.266" v="2103" actId="1036"/>
          <ac:spMkLst>
            <pc:docMk/>
            <pc:sldMk cId="2001287940" sldId="739"/>
            <ac:spMk id="24" creationId="{46C764AD-B077-AF54-1B27-91E8E8BACB8B}"/>
          </ac:spMkLst>
        </pc:spChg>
        <pc:spChg chg="add mod">
          <ac:chgData name="Yoel Kortick" userId="167978f5-7f40-4909-85d5-d4149554ad4e" providerId="ADAL" clId="{F914951A-E77F-468D-AF7B-A12A3106273C}" dt="2024-06-27T05:53:51.757" v="2125" actId="14100"/>
          <ac:spMkLst>
            <pc:docMk/>
            <pc:sldMk cId="2001287940" sldId="739"/>
            <ac:spMk id="25" creationId="{E919CBCB-BBEF-FF48-B8B5-20BFC5D0D4A5}"/>
          </ac:spMkLst>
        </pc:spChg>
        <pc:picChg chg="add mod">
          <ac:chgData name="Yoel Kortick" userId="167978f5-7f40-4909-85d5-d4149554ad4e" providerId="ADAL" clId="{F914951A-E77F-468D-AF7B-A12A3106273C}" dt="2024-06-27T05:52:18.427" v="2045" actId="1076"/>
          <ac:picMkLst>
            <pc:docMk/>
            <pc:sldMk cId="2001287940" sldId="739"/>
            <ac:picMk id="6" creationId="{A6ABE719-92D7-89C6-7862-67019FAB6297}"/>
          </ac:picMkLst>
        </pc:picChg>
        <pc:cxnChg chg="add mod">
          <ac:chgData name="Yoel Kortick" userId="167978f5-7f40-4909-85d5-d4149554ad4e" providerId="ADAL" clId="{F914951A-E77F-468D-AF7B-A12A3106273C}" dt="2024-06-27T05:52:30.448" v="2048" actId="14100"/>
          <ac:cxnSpMkLst>
            <pc:docMk/>
            <pc:sldMk cId="2001287940" sldId="739"/>
            <ac:cxnSpMk id="16" creationId="{EE4C61FC-0BE6-45DC-441D-5AEABC7E1B56}"/>
          </ac:cxnSpMkLst>
        </pc:cxnChg>
        <pc:cxnChg chg="add mod">
          <ac:chgData name="Yoel Kortick" userId="167978f5-7f40-4909-85d5-d4149554ad4e" providerId="ADAL" clId="{F914951A-E77F-468D-AF7B-A12A3106273C}" dt="2024-06-27T05:54:04.808" v="2129" actId="14100"/>
          <ac:cxnSpMkLst>
            <pc:docMk/>
            <pc:sldMk cId="2001287940" sldId="739"/>
            <ac:cxnSpMk id="26" creationId="{C4514F5D-8CB9-AE94-FD80-BAC63F10DA76}"/>
          </ac:cxnSpMkLst>
        </pc:cxnChg>
      </pc:sldChg>
      <pc:sldChg chg="addSp delSp modSp mod">
        <pc:chgData name="Yoel Kortick" userId="167978f5-7f40-4909-85d5-d4149554ad4e" providerId="ADAL" clId="{F914951A-E77F-468D-AF7B-A12A3106273C}" dt="2024-06-27T06:05:29.386" v="2435" actId="20577"/>
        <pc:sldMkLst>
          <pc:docMk/>
          <pc:sldMk cId="4191286983" sldId="740"/>
        </pc:sldMkLst>
        <pc:spChg chg="add del mod">
          <ac:chgData name="Yoel Kortick" userId="167978f5-7f40-4909-85d5-d4149554ad4e" providerId="ADAL" clId="{F914951A-E77F-468D-AF7B-A12A3106273C}" dt="2024-06-27T05:56:05.226" v="2191" actId="478"/>
          <ac:spMkLst>
            <pc:docMk/>
            <pc:sldMk cId="4191286983" sldId="740"/>
            <ac:spMk id="2" creationId="{A1600002-AB1A-9553-40C7-F43DCBC8D038}"/>
          </ac:spMkLst>
        </pc:spChg>
        <pc:spChg chg="add del mod">
          <ac:chgData name="Yoel Kortick" userId="167978f5-7f40-4909-85d5-d4149554ad4e" providerId="ADAL" clId="{F914951A-E77F-468D-AF7B-A12A3106273C}" dt="2024-06-27T05:56:03.522" v="2190" actId="478"/>
          <ac:spMkLst>
            <pc:docMk/>
            <pc:sldMk cId="4191286983" sldId="740"/>
            <ac:spMk id="5" creationId="{5A691A17-8560-C11D-FC9B-5C964915BBB2}"/>
          </ac:spMkLst>
        </pc:spChg>
        <pc:spChg chg="add mod">
          <ac:chgData name="Yoel Kortick" userId="167978f5-7f40-4909-85d5-d4149554ad4e" providerId="ADAL" clId="{F914951A-E77F-468D-AF7B-A12A3106273C}" dt="2024-06-27T05:58:51.369" v="2237" actId="1038"/>
          <ac:spMkLst>
            <pc:docMk/>
            <pc:sldMk cId="4191286983" sldId="740"/>
            <ac:spMk id="7" creationId="{361AE5E5-9CA9-0E9A-C4ED-3757430E2757}"/>
          </ac:spMkLst>
        </pc:spChg>
        <pc:spChg chg="add del mod">
          <ac:chgData name="Yoel Kortick" userId="167978f5-7f40-4909-85d5-d4149554ad4e" providerId="ADAL" clId="{F914951A-E77F-468D-AF7B-A12A3106273C}" dt="2024-06-27T05:59:11.673" v="2244" actId="478"/>
          <ac:spMkLst>
            <pc:docMk/>
            <pc:sldMk cId="4191286983" sldId="740"/>
            <ac:spMk id="8" creationId="{2BFC081C-D3A9-7330-8EF5-99AB3FC01E4F}"/>
          </ac:spMkLst>
        </pc:spChg>
        <pc:spChg chg="mod">
          <ac:chgData name="Yoel Kortick" userId="167978f5-7f40-4909-85d5-d4149554ad4e" providerId="ADAL" clId="{F914951A-E77F-468D-AF7B-A12A3106273C}" dt="2024-06-27T06:05:29.386" v="2435" actId="20577"/>
          <ac:spMkLst>
            <pc:docMk/>
            <pc:sldMk cId="4191286983" sldId="740"/>
            <ac:spMk id="10" creationId="{4C5297D4-1A90-BA7E-1EA2-3486955EA032}"/>
          </ac:spMkLst>
        </pc:spChg>
        <pc:spChg chg="del mod">
          <ac:chgData name="Yoel Kortick" userId="167978f5-7f40-4909-85d5-d4149554ad4e" providerId="ADAL" clId="{F914951A-E77F-468D-AF7B-A12A3106273C}" dt="2024-06-27T05:56:01.763" v="2189" actId="478"/>
          <ac:spMkLst>
            <pc:docMk/>
            <pc:sldMk cId="4191286983" sldId="740"/>
            <ac:spMk id="11" creationId="{1ACE3884-5DD3-4F86-13C6-FF34F1D35C8C}"/>
          </ac:spMkLst>
        </pc:spChg>
        <pc:spChg chg="add mod">
          <ac:chgData name="Yoel Kortick" userId="167978f5-7f40-4909-85d5-d4149554ad4e" providerId="ADAL" clId="{F914951A-E77F-468D-AF7B-A12A3106273C}" dt="2024-06-27T05:58:35.325" v="2221" actId="14100"/>
          <ac:spMkLst>
            <pc:docMk/>
            <pc:sldMk cId="4191286983" sldId="740"/>
            <ac:spMk id="12" creationId="{62FD4DDF-CF02-ED8A-F0B2-E331C39D1080}"/>
          </ac:spMkLst>
        </pc:spChg>
        <pc:spChg chg="add mod">
          <ac:chgData name="Yoel Kortick" userId="167978f5-7f40-4909-85d5-d4149554ad4e" providerId="ADAL" clId="{F914951A-E77F-468D-AF7B-A12A3106273C}" dt="2024-06-27T05:59:49.088" v="2249" actId="14100"/>
          <ac:spMkLst>
            <pc:docMk/>
            <pc:sldMk cId="4191286983" sldId="740"/>
            <ac:spMk id="13" creationId="{11C12EF9-99D7-9DEE-5CEF-322433F0CA20}"/>
          </ac:spMkLst>
        </pc:spChg>
        <pc:spChg chg="add mod">
          <ac:chgData name="Yoel Kortick" userId="167978f5-7f40-4909-85d5-d4149554ad4e" providerId="ADAL" clId="{F914951A-E77F-468D-AF7B-A12A3106273C}" dt="2024-06-27T06:00:05.578" v="2261" actId="1037"/>
          <ac:spMkLst>
            <pc:docMk/>
            <pc:sldMk cId="4191286983" sldId="740"/>
            <ac:spMk id="14" creationId="{7335E77F-B067-65EC-0BC1-289DAE4F4D66}"/>
          </ac:spMkLst>
        </pc:spChg>
        <pc:spChg chg="add mod">
          <ac:chgData name="Yoel Kortick" userId="167978f5-7f40-4909-85d5-d4149554ad4e" providerId="ADAL" clId="{F914951A-E77F-468D-AF7B-A12A3106273C}" dt="2024-06-27T06:00:02.274" v="2257" actId="1037"/>
          <ac:spMkLst>
            <pc:docMk/>
            <pc:sldMk cId="4191286983" sldId="740"/>
            <ac:spMk id="15" creationId="{126A3757-1BB9-7D3B-B2FA-635AE9540258}"/>
          </ac:spMkLst>
        </pc:spChg>
        <pc:spChg chg="add mod">
          <ac:chgData name="Yoel Kortick" userId="167978f5-7f40-4909-85d5-d4149554ad4e" providerId="ADAL" clId="{F914951A-E77F-468D-AF7B-A12A3106273C}" dt="2024-06-27T06:00:10.928" v="2263" actId="14100"/>
          <ac:spMkLst>
            <pc:docMk/>
            <pc:sldMk cId="4191286983" sldId="740"/>
            <ac:spMk id="16" creationId="{5263D3BF-3738-67C1-BDF9-76CD3F90921A}"/>
          </ac:spMkLst>
        </pc:spChg>
        <pc:spChg chg="add mod">
          <ac:chgData name="Yoel Kortick" userId="167978f5-7f40-4909-85d5-d4149554ad4e" providerId="ADAL" clId="{F914951A-E77F-468D-AF7B-A12A3106273C}" dt="2024-06-27T05:58:17.762" v="2216" actId="1076"/>
          <ac:spMkLst>
            <pc:docMk/>
            <pc:sldMk cId="4191286983" sldId="740"/>
            <ac:spMk id="18" creationId="{0C7256BF-10C8-5618-0040-676C62DF77B4}"/>
          </ac:spMkLst>
        </pc:spChg>
        <pc:spChg chg="add mod">
          <ac:chgData name="Yoel Kortick" userId="167978f5-7f40-4909-85d5-d4149554ad4e" providerId="ADAL" clId="{F914951A-E77F-468D-AF7B-A12A3106273C}" dt="2024-06-27T05:58:21.079" v="2217" actId="1076"/>
          <ac:spMkLst>
            <pc:docMk/>
            <pc:sldMk cId="4191286983" sldId="740"/>
            <ac:spMk id="19" creationId="{B13E53F5-1BF7-2095-7D45-65D34457C392}"/>
          </ac:spMkLst>
        </pc:spChg>
        <pc:spChg chg="add mod">
          <ac:chgData name="Yoel Kortick" userId="167978f5-7f40-4909-85d5-d4149554ad4e" providerId="ADAL" clId="{F914951A-E77F-468D-AF7B-A12A3106273C}" dt="2024-06-27T05:58:42.083" v="2230" actId="1037"/>
          <ac:spMkLst>
            <pc:docMk/>
            <pc:sldMk cId="4191286983" sldId="740"/>
            <ac:spMk id="20" creationId="{8E9DD318-1C00-2F6D-6F6B-C06B98D6CC11}"/>
          </ac:spMkLst>
        </pc:spChg>
        <pc:spChg chg="add mod">
          <ac:chgData name="Yoel Kortick" userId="167978f5-7f40-4909-85d5-d4149554ad4e" providerId="ADAL" clId="{F914951A-E77F-468D-AF7B-A12A3106273C}" dt="2024-06-27T05:58:57.862" v="2241" actId="1038"/>
          <ac:spMkLst>
            <pc:docMk/>
            <pc:sldMk cId="4191286983" sldId="740"/>
            <ac:spMk id="21" creationId="{8855875C-1795-AECC-D067-670DB7E1225F}"/>
          </ac:spMkLst>
        </pc:spChg>
        <pc:spChg chg="add del mod">
          <ac:chgData name="Yoel Kortick" userId="167978f5-7f40-4909-85d5-d4149554ad4e" providerId="ADAL" clId="{F914951A-E77F-468D-AF7B-A12A3106273C}" dt="2024-06-27T05:59:50.874" v="2250" actId="478"/>
          <ac:spMkLst>
            <pc:docMk/>
            <pc:sldMk cId="4191286983" sldId="740"/>
            <ac:spMk id="22" creationId="{06AC13D3-35AE-61B6-F1B1-766CE472B302}"/>
          </ac:spMkLst>
        </pc:spChg>
        <pc:graphicFrameChg chg="add mod modGraphic">
          <ac:chgData name="Yoel Kortick" userId="167978f5-7f40-4909-85d5-d4149554ad4e" providerId="ADAL" clId="{F914951A-E77F-468D-AF7B-A12A3106273C}" dt="2024-06-27T05:58:10.400" v="2213" actId="14734"/>
          <ac:graphicFrameMkLst>
            <pc:docMk/>
            <pc:sldMk cId="4191286983" sldId="740"/>
            <ac:graphicFrameMk id="3" creationId="{D3586E83-A5C9-F4E3-959E-621FA90180FA}"/>
          </ac:graphicFrameMkLst>
        </pc:graphicFrameChg>
        <pc:picChg chg="add mod">
          <ac:chgData name="Yoel Kortick" userId="167978f5-7f40-4909-85d5-d4149554ad4e" providerId="ADAL" clId="{F914951A-E77F-468D-AF7B-A12A3106273C}" dt="2024-06-27T05:58:12.703" v="2214" actId="1076"/>
          <ac:picMkLst>
            <pc:docMk/>
            <pc:sldMk cId="4191286983" sldId="740"/>
            <ac:picMk id="6" creationId="{761CFB90-675A-080A-D3F3-1786A0CF4758}"/>
          </ac:picMkLst>
        </pc:picChg>
        <pc:picChg chg="add mod">
          <ac:chgData name="Yoel Kortick" userId="167978f5-7f40-4909-85d5-d4149554ad4e" providerId="ADAL" clId="{F914951A-E77F-468D-AF7B-A12A3106273C}" dt="2024-06-27T05:58:14.738" v="2215" actId="1076"/>
          <ac:picMkLst>
            <pc:docMk/>
            <pc:sldMk cId="4191286983" sldId="740"/>
            <ac:picMk id="17" creationId="{C2D4D5F7-8EC4-20E5-531B-7919946882F6}"/>
          </ac:picMkLst>
        </pc:picChg>
      </pc:sldChg>
      <pc:sldChg chg="addSp modSp mod">
        <pc:chgData name="Yoel Kortick" userId="167978f5-7f40-4909-85d5-d4149554ad4e" providerId="ADAL" clId="{F914951A-E77F-468D-AF7B-A12A3106273C}" dt="2024-06-27T06:05:34.393" v="2440" actId="20577"/>
        <pc:sldMkLst>
          <pc:docMk/>
          <pc:sldMk cId="324569385" sldId="741"/>
        </pc:sldMkLst>
        <pc:spChg chg="add">
          <ac:chgData name="Yoel Kortick" userId="167978f5-7f40-4909-85d5-d4149554ad4e" providerId="ADAL" clId="{F914951A-E77F-468D-AF7B-A12A3106273C}" dt="2024-06-27T06:01:59.747" v="2352" actId="11529"/>
          <ac:spMkLst>
            <pc:docMk/>
            <pc:sldMk cId="324569385" sldId="741"/>
            <ac:spMk id="4" creationId="{220AD2A6-CCCA-F010-B986-43720026E448}"/>
          </ac:spMkLst>
        </pc:spChg>
        <pc:spChg chg="mod">
          <ac:chgData name="Yoel Kortick" userId="167978f5-7f40-4909-85d5-d4149554ad4e" providerId="ADAL" clId="{F914951A-E77F-468D-AF7B-A12A3106273C}" dt="2024-06-27T06:05:34.393" v="2440" actId="20577"/>
          <ac:spMkLst>
            <pc:docMk/>
            <pc:sldMk cId="324569385" sldId="741"/>
            <ac:spMk id="10" creationId="{4C5297D4-1A90-BA7E-1EA2-3486955EA032}"/>
          </ac:spMkLst>
        </pc:spChg>
        <pc:spChg chg="mod">
          <ac:chgData name="Yoel Kortick" userId="167978f5-7f40-4909-85d5-d4149554ad4e" providerId="ADAL" clId="{F914951A-E77F-468D-AF7B-A12A3106273C}" dt="2024-06-27T06:01:44.327" v="2348" actId="14100"/>
          <ac:spMkLst>
            <pc:docMk/>
            <pc:sldMk cId="324569385" sldId="741"/>
            <ac:spMk id="11" creationId="{1ACE3884-5DD3-4F86-13C6-FF34F1D35C8C}"/>
          </ac:spMkLst>
        </pc:spChg>
        <pc:picChg chg="add mod">
          <ac:chgData name="Yoel Kortick" userId="167978f5-7f40-4909-85d5-d4149554ad4e" providerId="ADAL" clId="{F914951A-E77F-468D-AF7B-A12A3106273C}" dt="2024-06-27T06:02:02.578" v="2353" actId="208"/>
          <ac:picMkLst>
            <pc:docMk/>
            <pc:sldMk cId="324569385" sldId="741"/>
            <ac:picMk id="3" creationId="{6C4E4D37-21C6-46B5-1D9C-05ECA8A88A89}"/>
          </ac:picMkLst>
        </pc:picChg>
      </pc:sldChg>
      <pc:sldChg chg="modSp del">
        <pc:chgData name="Yoel Kortick" userId="167978f5-7f40-4909-85d5-d4149554ad4e" providerId="ADAL" clId="{F914951A-E77F-468D-AF7B-A12A3106273C}" dt="2024-06-27T06:02:12.026" v="2354" actId="47"/>
        <pc:sldMkLst>
          <pc:docMk/>
          <pc:sldMk cId="2250417855" sldId="742"/>
        </pc:sldMkLst>
        <pc:spChg chg="mod">
          <ac:chgData name="Yoel Kortick" userId="167978f5-7f40-4909-85d5-d4149554ad4e" providerId="ADAL" clId="{F914951A-E77F-468D-AF7B-A12A3106273C}" dt="2024-06-27T05:10:27.398" v="723"/>
          <ac:spMkLst>
            <pc:docMk/>
            <pc:sldMk cId="2250417855" sldId="742"/>
            <ac:spMk id="10" creationId="{4C5297D4-1A90-BA7E-1EA2-3486955EA032}"/>
          </ac:spMkLst>
        </pc:spChg>
      </pc:sldChg>
      <pc:sldChg chg="modSp del">
        <pc:chgData name="Yoel Kortick" userId="167978f5-7f40-4909-85d5-d4149554ad4e" providerId="ADAL" clId="{F914951A-E77F-468D-AF7B-A12A3106273C}" dt="2024-06-27T06:02:12.026" v="2354" actId="47"/>
        <pc:sldMkLst>
          <pc:docMk/>
          <pc:sldMk cId="6338821" sldId="743"/>
        </pc:sldMkLst>
        <pc:spChg chg="mod">
          <ac:chgData name="Yoel Kortick" userId="167978f5-7f40-4909-85d5-d4149554ad4e" providerId="ADAL" clId="{F914951A-E77F-468D-AF7B-A12A3106273C}" dt="2024-06-27T05:10:27.398" v="723"/>
          <ac:spMkLst>
            <pc:docMk/>
            <pc:sldMk cId="6338821" sldId="743"/>
            <ac:spMk id="10" creationId="{4C5297D4-1A90-BA7E-1EA2-3486955EA032}"/>
          </ac:spMkLst>
        </pc:spChg>
      </pc:sldChg>
      <pc:sldChg chg="addSp modSp mod">
        <pc:chgData name="Yoel Kortick" userId="167978f5-7f40-4909-85d5-d4149554ad4e" providerId="ADAL" clId="{F914951A-E77F-468D-AF7B-A12A3106273C}" dt="2024-06-27T06:03:54.194" v="2402" actId="14100"/>
        <pc:sldMkLst>
          <pc:docMk/>
          <pc:sldMk cId="255888119" sldId="744"/>
        </pc:sldMkLst>
        <pc:spChg chg="add mod">
          <ac:chgData name="Yoel Kortick" userId="167978f5-7f40-4909-85d5-d4149554ad4e" providerId="ADAL" clId="{F914951A-E77F-468D-AF7B-A12A3106273C}" dt="2024-06-27T05:35:43.988" v="1456" actId="208"/>
          <ac:spMkLst>
            <pc:docMk/>
            <pc:sldMk cId="255888119" sldId="744"/>
            <ac:spMk id="4" creationId="{093E49E2-6261-2B95-75DF-92CB84DEF204}"/>
          </ac:spMkLst>
        </pc:spChg>
        <pc:spChg chg="mod">
          <ac:chgData name="Yoel Kortick" userId="167978f5-7f40-4909-85d5-d4149554ad4e" providerId="ADAL" clId="{F914951A-E77F-468D-AF7B-A12A3106273C}" dt="2024-06-27T05:10:27.398" v="723"/>
          <ac:spMkLst>
            <pc:docMk/>
            <pc:sldMk cId="255888119" sldId="744"/>
            <ac:spMk id="10" creationId="{4C5297D4-1A90-BA7E-1EA2-3486955EA032}"/>
          </ac:spMkLst>
        </pc:spChg>
        <pc:spChg chg="mod">
          <ac:chgData name="Yoel Kortick" userId="167978f5-7f40-4909-85d5-d4149554ad4e" providerId="ADAL" clId="{F914951A-E77F-468D-AF7B-A12A3106273C}" dt="2024-06-27T05:09:29.296" v="718" actId="14100"/>
          <ac:spMkLst>
            <pc:docMk/>
            <pc:sldMk cId="255888119" sldId="744"/>
            <ac:spMk id="11" creationId="{1ACE3884-5DD3-4F86-13C6-FF34F1D35C8C}"/>
          </ac:spMkLst>
        </pc:spChg>
        <pc:spChg chg="add mod">
          <ac:chgData name="Yoel Kortick" userId="167978f5-7f40-4909-85d5-d4149554ad4e" providerId="ADAL" clId="{F914951A-E77F-468D-AF7B-A12A3106273C}" dt="2024-06-27T06:03:54.194" v="2402" actId="14100"/>
          <ac:spMkLst>
            <pc:docMk/>
            <pc:sldMk cId="255888119" sldId="744"/>
            <ac:spMk id="12" creationId="{EADAB405-AE5A-1D7F-D47E-370BAAF559DC}"/>
          </ac:spMkLst>
        </pc:spChg>
        <pc:picChg chg="add mod">
          <ac:chgData name="Yoel Kortick" userId="167978f5-7f40-4909-85d5-d4149554ad4e" providerId="ADAL" clId="{F914951A-E77F-468D-AF7B-A12A3106273C}" dt="2024-06-27T05:09:32.651" v="720" actId="208"/>
          <ac:picMkLst>
            <pc:docMk/>
            <pc:sldMk cId="255888119" sldId="744"/>
            <ac:picMk id="3" creationId="{3F1DB628-F2B3-626F-5690-06B9E2D52B60}"/>
          </ac:picMkLst>
        </pc:picChg>
        <pc:cxnChg chg="add">
          <ac:chgData name="Yoel Kortick" userId="167978f5-7f40-4909-85d5-d4149554ad4e" providerId="ADAL" clId="{F914951A-E77F-468D-AF7B-A12A3106273C}" dt="2024-06-27T05:35:48.216" v="1457" actId="11529"/>
          <ac:cxnSpMkLst>
            <pc:docMk/>
            <pc:sldMk cId="255888119" sldId="744"/>
            <ac:cxnSpMk id="6" creationId="{74C6B08A-5E16-8F27-590F-037045C5D20D}"/>
          </ac:cxnSpMkLst>
        </pc:cxnChg>
        <pc:cxnChg chg="add mod">
          <ac:chgData name="Yoel Kortick" userId="167978f5-7f40-4909-85d5-d4149554ad4e" providerId="ADAL" clId="{F914951A-E77F-468D-AF7B-A12A3106273C}" dt="2024-06-27T05:35:59.224" v="1459"/>
          <ac:cxnSpMkLst>
            <pc:docMk/>
            <pc:sldMk cId="255888119" sldId="744"/>
            <ac:cxnSpMk id="8" creationId="{6BA6C902-575C-4529-F518-695FC5B1B0F7}"/>
          </ac:cxnSpMkLst>
        </pc:cxnChg>
        <pc:cxnChg chg="add mod">
          <ac:chgData name="Yoel Kortick" userId="167978f5-7f40-4909-85d5-d4149554ad4e" providerId="ADAL" clId="{F914951A-E77F-468D-AF7B-A12A3106273C}" dt="2024-06-27T06:03:45.728" v="2399" actId="1038"/>
          <ac:cxnSpMkLst>
            <pc:docMk/>
            <pc:sldMk cId="255888119" sldId="744"/>
            <ac:cxnSpMk id="13" creationId="{1EC88499-54D2-A4E3-C5E2-2B8E103BF1EA}"/>
          </ac:cxnSpMkLst>
        </pc:cxnChg>
        <pc:cxnChg chg="add mod">
          <ac:chgData name="Yoel Kortick" userId="167978f5-7f40-4909-85d5-d4149554ad4e" providerId="ADAL" clId="{F914951A-E77F-468D-AF7B-A12A3106273C}" dt="2024-06-27T06:03:50.474" v="2400" actId="14100"/>
          <ac:cxnSpMkLst>
            <pc:docMk/>
            <pc:sldMk cId="255888119" sldId="744"/>
            <ac:cxnSpMk id="14" creationId="{9B2E12A4-4FE0-2A84-245B-91995F34FE3B}"/>
          </ac:cxnSpMkLst>
        </pc:cxnChg>
        <pc:cxnChg chg="add mod">
          <ac:chgData name="Yoel Kortick" userId="167978f5-7f40-4909-85d5-d4149554ad4e" providerId="ADAL" clId="{F914951A-E77F-468D-AF7B-A12A3106273C}" dt="2024-06-27T06:03:23.360" v="2384"/>
          <ac:cxnSpMkLst>
            <pc:docMk/>
            <pc:sldMk cId="255888119" sldId="744"/>
            <ac:cxnSpMk id="16" creationId="{0CB7190A-27F0-6DC4-0D4C-3743A4471513}"/>
          </ac:cxnSpMkLst>
        </pc:cxnChg>
        <pc:cxnChg chg="add mod">
          <ac:chgData name="Yoel Kortick" userId="167978f5-7f40-4909-85d5-d4149554ad4e" providerId="ADAL" clId="{F914951A-E77F-468D-AF7B-A12A3106273C}" dt="2024-06-27T06:03:26.226" v="2385" actId="571"/>
          <ac:cxnSpMkLst>
            <pc:docMk/>
            <pc:sldMk cId="255888119" sldId="744"/>
            <ac:cxnSpMk id="17" creationId="{15562216-8538-AD3F-ECC5-D1163172D5A9}"/>
          </ac:cxnSpMkLst>
        </pc:cxnChg>
        <pc:cxnChg chg="add mod">
          <ac:chgData name="Yoel Kortick" userId="167978f5-7f40-4909-85d5-d4149554ad4e" providerId="ADAL" clId="{F914951A-E77F-468D-AF7B-A12A3106273C}" dt="2024-06-27T06:03:36.444" v="2388" actId="14100"/>
          <ac:cxnSpMkLst>
            <pc:docMk/>
            <pc:sldMk cId="255888119" sldId="744"/>
            <ac:cxnSpMk id="18" creationId="{A992D305-7788-41C0-3392-1ED913B7CA45}"/>
          </ac:cxnSpMkLst>
        </pc:cxnChg>
      </pc:sldChg>
      <pc:sldChg chg="addSp modSp mod">
        <pc:chgData name="Yoel Kortick" userId="167978f5-7f40-4909-85d5-d4149554ad4e" providerId="ADAL" clId="{F914951A-E77F-468D-AF7B-A12A3106273C}" dt="2024-06-27T05:31:11.870" v="1191" actId="14734"/>
        <pc:sldMkLst>
          <pc:docMk/>
          <pc:sldMk cId="1201906778" sldId="745"/>
        </pc:sldMkLst>
        <pc:spChg chg="mod">
          <ac:chgData name="Yoel Kortick" userId="167978f5-7f40-4909-85d5-d4149554ad4e" providerId="ADAL" clId="{F914951A-E77F-468D-AF7B-A12A3106273C}" dt="2024-06-27T05:10:56.404" v="726" actId="6549"/>
          <ac:spMkLst>
            <pc:docMk/>
            <pc:sldMk cId="1201906778" sldId="745"/>
            <ac:spMk id="10" creationId="{4C5297D4-1A90-BA7E-1EA2-3486955EA032}"/>
          </ac:spMkLst>
        </pc:spChg>
        <pc:spChg chg="mod">
          <ac:chgData name="Yoel Kortick" userId="167978f5-7f40-4909-85d5-d4149554ad4e" providerId="ADAL" clId="{F914951A-E77F-468D-AF7B-A12A3106273C}" dt="2024-06-27T05:11:17.592" v="767" actId="14100"/>
          <ac:spMkLst>
            <pc:docMk/>
            <pc:sldMk cId="1201906778" sldId="745"/>
            <ac:spMk id="11" creationId="{1ACE3884-5DD3-4F86-13C6-FF34F1D35C8C}"/>
          </ac:spMkLst>
        </pc:spChg>
        <pc:graphicFrameChg chg="add mod modGraphic">
          <ac:chgData name="Yoel Kortick" userId="167978f5-7f40-4909-85d5-d4149554ad4e" providerId="ADAL" clId="{F914951A-E77F-468D-AF7B-A12A3106273C}" dt="2024-06-27T05:31:11.870" v="1191" actId="14734"/>
          <ac:graphicFrameMkLst>
            <pc:docMk/>
            <pc:sldMk cId="1201906778" sldId="745"/>
            <ac:graphicFrameMk id="2" creationId="{D05D9B0B-E632-7FC2-7491-D9015999F845}"/>
          </ac:graphicFrameMkLst>
        </pc:graphicFrameChg>
      </pc:sldChg>
      <pc:sldChg chg="del">
        <pc:chgData name="Yoel Kortick" userId="167978f5-7f40-4909-85d5-d4149554ad4e" providerId="ADAL" clId="{F914951A-E77F-468D-AF7B-A12A3106273C}" dt="2024-06-27T06:02:12.026" v="2354" actId="47"/>
        <pc:sldMkLst>
          <pc:docMk/>
          <pc:sldMk cId="3942690071" sldId="746"/>
        </pc:sldMkLst>
      </pc:sldChg>
      <pc:sldChg chg="del">
        <pc:chgData name="Yoel Kortick" userId="167978f5-7f40-4909-85d5-d4149554ad4e" providerId="ADAL" clId="{F914951A-E77F-468D-AF7B-A12A3106273C}" dt="2024-06-27T06:02:12.026" v="2354" actId="47"/>
        <pc:sldMkLst>
          <pc:docMk/>
          <pc:sldMk cId="3537061899" sldId="747"/>
        </pc:sldMkLst>
      </pc:sldChg>
      <pc:sldChg chg="del">
        <pc:chgData name="Yoel Kortick" userId="167978f5-7f40-4909-85d5-d4149554ad4e" providerId="ADAL" clId="{F914951A-E77F-468D-AF7B-A12A3106273C}" dt="2024-06-27T06:02:12.026" v="2354" actId="47"/>
        <pc:sldMkLst>
          <pc:docMk/>
          <pc:sldMk cId="2674239236" sldId="748"/>
        </pc:sldMkLst>
      </pc:sldChg>
      <pc:sldChg chg="del">
        <pc:chgData name="Yoel Kortick" userId="167978f5-7f40-4909-85d5-d4149554ad4e" providerId="ADAL" clId="{F914951A-E77F-468D-AF7B-A12A3106273C}" dt="2024-06-27T06:02:12.026" v="2354" actId="47"/>
        <pc:sldMkLst>
          <pc:docMk/>
          <pc:sldMk cId="3846019292" sldId="749"/>
        </pc:sldMkLst>
      </pc:sldChg>
      <pc:sldChg chg="del">
        <pc:chgData name="Yoel Kortick" userId="167978f5-7f40-4909-85d5-d4149554ad4e" providerId="ADAL" clId="{F914951A-E77F-468D-AF7B-A12A3106273C}" dt="2024-06-27T06:02:12.026" v="2354" actId="47"/>
        <pc:sldMkLst>
          <pc:docMk/>
          <pc:sldMk cId="366716376" sldId="750"/>
        </pc:sldMkLst>
      </pc:sldChg>
      <pc:sldChg chg="del">
        <pc:chgData name="Yoel Kortick" userId="167978f5-7f40-4909-85d5-d4149554ad4e" providerId="ADAL" clId="{F914951A-E77F-468D-AF7B-A12A3106273C}" dt="2024-06-27T06:02:12.026" v="2354" actId="47"/>
        <pc:sldMkLst>
          <pc:docMk/>
          <pc:sldMk cId="4224374813" sldId="751"/>
        </pc:sldMkLst>
      </pc:sldChg>
      <pc:sldChg chg="del">
        <pc:chgData name="Yoel Kortick" userId="167978f5-7f40-4909-85d5-d4149554ad4e" providerId="ADAL" clId="{F914951A-E77F-468D-AF7B-A12A3106273C}" dt="2024-06-27T06:02:12.026" v="2354" actId="47"/>
        <pc:sldMkLst>
          <pc:docMk/>
          <pc:sldMk cId="2832285688" sldId="752"/>
        </pc:sldMkLst>
      </pc:sldChg>
      <pc:sldChg chg="del">
        <pc:chgData name="Yoel Kortick" userId="167978f5-7f40-4909-85d5-d4149554ad4e" providerId="ADAL" clId="{F914951A-E77F-468D-AF7B-A12A3106273C}" dt="2024-06-27T06:02:12.026" v="2354" actId="47"/>
        <pc:sldMkLst>
          <pc:docMk/>
          <pc:sldMk cId="276404225" sldId="753"/>
        </pc:sldMkLst>
      </pc:sldChg>
      <pc:sldChg chg="del">
        <pc:chgData name="Yoel Kortick" userId="167978f5-7f40-4909-85d5-d4149554ad4e" providerId="ADAL" clId="{F914951A-E77F-468D-AF7B-A12A3106273C}" dt="2024-06-27T06:02:12.026" v="2354" actId="47"/>
        <pc:sldMkLst>
          <pc:docMk/>
          <pc:sldMk cId="929827221" sldId="754"/>
        </pc:sldMkLst>
      </pc:sldChg>
      <pc:sldChg chg="del">
        <pc:chgData name="Yoel Kortick" userId="167978f5-7f40-4909-85d5-d4149554ad4e" providerId="ADAL" clId="{F914951A-E77F-468D-AF7B-A12A3106273C}" dt="2024-06-27T06:02:12.026" v="2354" actId="47"/>
        <pc:sldMkLst>
          <pc:docMk/>
          <pc:sldMk cId="3679156355" sldId="755"/>
        </pc:sldMkLst>
      </pc:sldChg>
      <pc:sldChg chg="del">
        <pc:chgData name="Yoel Kortick" userId="167978f5-7f40-4909-85d5-d4149554ad4e" providerId="ADAL" clId="{F914951A-E77F-468D-AF7B-A12A3106273C}" dt="2024-06-27T06:02:12.026" v="2354" actId="47"/>
        <pc:sldMkLst>
          <pc:docMk/>
          <pc:sldMk cId="4087801040" sldId="756"/>
        </pc:sldMkLst>
      </pc:sldChg>
      <pc:sldChg chg="del">
        <pc:chgData name="Yoel Kortick" userId="167978f5-7f40-4909-85d5-d4149554ad4e" providerId="ADAL" clId="{F914951A-E77F-468D-AF7B-A12A3106273C}" dt="2024-06-27T06:02:12.026" v="2354" actId="47"/>
        <pc:sldMkLst>
          <pc:docMk/>
          <pc:sldMk cId="805533115" sldId="757"/>
        </pc:sldMkLst>
      </pc:sldChg>
      <pc:sldChg chg="del">
        <pc:chgData name="Yoel Kortick" userId="167978f5-7f40-4909-85d5-d4149554ad4e" providerId="ADAL" clId="{F914951A-E77F-468D-AF7B-A12A3106273C}" dt="2024-06-27T06:02:12.026" v="2354" actId="47"/>
        <pc:sldMkLst>
          <pc:docMk/>
          <pc:sldMk cId="1584238136" sldId="758"/>
        </pc:sldMkLst>
      </pc:sldChg>
      <pc:sldChg chg="del">
        <pc:chgData name="Yoel Kortick" userId="167978f5-7f40-4909-85d5-d4149554ad4e" providerId="ADAL" clId="{F914951A-E77F-468D-AF7B-A12A3106273C}" dt="2024-06-27T06:02:12.026" v="2354" actId="47"/>
        <pc:sldMkLst>
          <pc:docMk/>
          <pc:sldMk cId="205476733" sldId="759"/>
        </pc:sldMkLst>
      </pc:sldChg>
      <pc:sldChg chg="del">
        <pc:chgData name="Yoel Kortick" userId="167978f5-7f40-4909-85d5-d4149554ad4e" providerId="ADAL" clId="{F914951A-E77F-468D-AF7B-A12A3106273C}" dt="2024-06-27T06:02:12.026" v="2354" actId="47"/>
        <pc:sldMkLst>
          <pc:docMk/>
          <pc:sldMk cId="276697116" sldId="760"/>
        </pc:sldMkLst>
      </pc:sldChg>
      <pc:sldChg chg="del">
        <pc:chgData name="Yoel Kortick" userId="167978f5-7f40-4909-85d5-d4149554ad4e" providerId="ADAL" clId="{F914951A-E77F-468D-AF7B-A12A3106273C}" dt="2024-06-27T06:02:12.026" v="2354" actId="47"/>
        <pc:sldMkLst>
          <pc:docMk/>
          <pc:sldMk cId="674158445" sldId="761"/>
        </pc:sldMkLst>
      </pc:sldChg>
      <pc:sldChg chg="del">
        <pc:chgData name="Yoel Kortick" userId="167978f5-7f40-4909-85d5-d4149554ad4e" providerId="ADAL" clId="{F914951A-E77F-468D-AF7B-A12A3106273C}" dt="2024-06-27T06:02:12.026" v="2354" actId="47"/>
        <pc:sldMkLst>
          <pc:docMk/>
          <pc:sldMk cId="23362046" sldId="762"/>
        </pc:sldMkLst>
      </pc:sldChg>
      <pc:sldChg chg="del">
        <pc:chgData name="Yoel Kortick" userId="167978f5-7f40-4909-85d5-d4149554ad4e" providerId="ADAL" clId="{F914951A-E77F-468D-AF7B-A12A3106273C}" dt="2024-06-27T06:02:12.026" v="2354" actId="47"/>
        <pc:sldMkLst>
          <pc:docMk/>
          <pc:sldMk cId="161312639" sldId="763"/>
        </pc:sldMkLst>
      </pc:sldChg>
      <pc:sldChg chg="del">
        <pc:chgData name="Yoel Kortick" userId="167978f5-7f40-4909-85d5-d4149554ad4e" providerId="ADAL" clId="{F914951A-E77F-468D-AF7B-A12A3106273C}" dt="2024-06-27T06:02:12.026" v="2354" actId="47"/>
        <pc:sldMkLst>
          <pc:docMk/>
          <pc:sldMk cId="3612287615" sldId="764"/>
        </pc:sldMkLst>
      </pc:sldChg>
      <pc:sldChg chg="del">
        <pc:chgData name="Yoel Kortick" userId="167978f5-7f40-4909-85d5-d4149554ad4e" providerId="ADAL" clId="{F914951A-E77F-468D-AF7B-A12A3106273C}" dt="2024-06-27T06:02:12.026" v="2354" actId="47"/>
        <pc:sldMkLst>
          <pc:docMk/>
          <pc:sldMk cId="912262870" sldId="765"/>
        </pc:sldMkLst>
      </pc:sldChg>
      <pc:sldChg chg="del">
        <pc:chgData name="Yoel Kortick" userId="167978f5-7f40-4909-85d5-d4149554ad4e" providerId="ADAL" clId="{F914951A-E77F-468D-AF7B-A12A3106273C}" dt="2024-06-27T06:02:12.026" v="2354" actId="47"/>
        <pc:sldMkLst>
          <pc:docMk/>
          <pc:sldMk cId="2013336910" sldId="766"/>
        </pc:sldMkLst>
      </pc:sldChg>
      <pc:sldChg chg="del">
        <pc:chgData name="Yoel Kortick" userId="167978f5-7f40-4909-85d5-d4149554ad4e" providerId="ADAL" clId="{F914951A-E77F-468D-AF7B-A12A3106273C}" dt="2024-06-27T06:02:12.026" v="2354" actId="47"/>
        <pc:sldMkLst>
          <pc:docMk/>
          <pc:sldMk cId="1368566295" sldId="767"/>
        </pc:sldMkLst>
      </pc:sldChg>
      <pc:sldChg chg="del">
        <pc:chgData name="Yoel Kortick" userId="167978f5-7f40-4909-85d5-d4149554ad4e" providerId="ADAL" clId="{F914951A-E77F-468D-AF7B-A12A3106273C}" dt="2024-06-27T06:02:12.026" v="2354" actId="47"/>
        <pc:sldMkLst>
          <pc:docMk/>
          <pc:sldMk cId="3921944550" sldId="768"/>
        </pc:sldMkLst>
      </pc:sldChg>
      <pc:sldChg chg="del">
        <pc:chgData name="Yoel Kortick" userId="167978f5-7f40-4909-85d5-d4149554ad4e" providerId="ADAL" clId="{F914951A-E77F-468D-AF7B-A12A3106273C}" dt="2024-06-27T06:02:12.026" v="2354" actId="47"/>
        <pc:sldMkLst>
          <pc:docMk/>
          <pc:sldMk cId="100619303" sldId="769"/>
        </pc:sldMkLst>
      </pc:sldChg>
      <pc:sldChg chg="del">
        <pc:chgData name="Yoel Kortick" userId="167978f5-7f40-4909-85d5-d4149554ad4e" providerId="ADAL" clId="{F914951A-E77F-468D-AF7B-A12A3106273C}" dt="2024-06-27T06:02:12.026" v="2354" actId="47"/>
        <pc:sldMkLst>
          <pc:docMk/>
          <pc:sldMk cId="3840565703" sldId="770"/>
        </pc:sldMkLst>
      </pc:sldChg>
      <pc:sldChg chg="del">
        <pc:chgData name="Yoel Kortick" userId="167978f5-7f40-4909-85d5-d4149554ad4e" providerId="ADAL" clId="{F914951A-E77F-468D-AF7B-A12A3106273C}" dt="2024-06-27T06:02:12.026" v="2354" actId="47"/>
        <pc:sldMkLst>
          <pc:docMk/>
          <pc:sldMk cId="3940799651" sldId="771"/>
        </pc:sldMkLst>
      </pc:sldChg>
      <pc:sldChg chg="del">
        <pc:chgData name="Yoel Kortick" userId="167978f5-7f40-4909-85d5-d4149554ad4e" providerId="ADAL" clId="{F914951A-E77F-468D-AF7B-A12A3106273C}" dt="2024-06-27T06:02:12.026" v="2354" actId="47"/>
        <pc:sldMkLst>
          <pc:docMk/>
          <pc:sldMk cId="4284624153" sldId="772"/>
        </pc:sldMkLst>
      </pc:sldChg>
      <pc:sldChg chg="del">
        <pc:chgData name="Yoel Kortick" userId="167978f5-7f40-4909-85d5-d4149554ad4e" providerId="ADAL" clId="{F914951A-E77F-468D-AF7B-A12A3106273C}" dt="2024-06-27T06:02:12.026" v="2354" actId="47"/>
        <pc:sldMkLst>
          <pc:docMk/>
          <pc:sldMk cId="2479596646" sldId="774"/>
        </pc:sldMkLst>
      </pc:sldChg>
      <pc:sldChg chg="del">
        <pc:chgData name="Yoel Kortick" userId="167978f5-7f40-4909-85d5-d4149554ad4e" providerId="ADAL" clId="{F914951A-E77F-468D-AF7B-A12A3106273C}" dt="2024-06-27T06:02:12.026" v="2354" actId="47"/>
        <pc:sldMkLst>
          <pc:docMk/>
          <pc:sldMk cId="3450066584" sldId="775"/>
        </pc:sldMkLst>
      </pc:sldChg>
      <pc:sldChg chg="del">
        <pc:chgData name="Yoel Kortick" userId="167978f5-7f40-4909-85d5-d4149554ad4e" providerId="ADAL" clId="{F914951A-E77F-468D-AF7B-A12A3106273C}" dt="2024-06-27T06:02:12.026" v="2354" actId="47"/>
        <pc:sldMkLst>
          <pc:docMk/>
          <pc:sldMk cId="107125971" sldId="776"/>
        </pc:sldMkLst>
      </pc:sldChg>
      <pc:sldChg chg="del">
        <pc:chgData name="Yoel Kortick" userId="167978f5-7f40-4909-85d5-d4149554ad4e" providerId="ADAL" clId="{F914951A-E77F-468D-AF7B-A12A3106273C}" dt="2024-06-27T06:02:12.026" v="2354" actId="47"/>
        <pc:sldMkLst>
          <pc:docMk/>
          <pc:sldMk cId="3168314226" sldId="777"/>
        </pc:sldMkLst>
      </pc:sldChg>
      <pc:sldChg chg="del">
        <pc:chgData name="Yoel Kortick" userId="167978f5-7f40-4909-85d5-d4149554ad4e" providerId="ADAL" clId="{F914951A-E77F-468D-AF7B-A12A3106273C}" dt="2024-06-27T06:02:12.026" v="2354" actId="47"/>
        <pc:sldMkLst>
          <pc:docMk/>
          <pc:sldMk cId="1817444396" sldId="778"/>
        </pc:sldMkLst>
      </pc:sldChg>
      <pc:sldChg chg="del">
        <pc:chgData name="Yoel Kortick" userId="167978f5-7f40-4909-85d5-d4149554ad4e" providerId="ADAL" clId="{F914951A-E77F-468D-AF7B-A12A3106273C}" dt="2024-06-27T06:02:12.026" v="2354" actId="47"/>
        <pc:sldMkLst>
          <pc:docMk/>
          <pc:sldMk cId="600945540" sldId="779"/>
        </pc:sldMkLst>
      </pc:sldChg>
      <pc:sldChg chg="del">
        <pc:chgData name="Yoel Kortick" userId="167978f5-7f40-4909-85d5-d4149554ad4e" providerId="ADAL" clId="{F914951A-E77F-468D-AF7B-A12A3106273C}" dt="2024-06-27T06:02:12.026" v="2354" actId="47"/>
        <pc:sldMkLst>
          <pc:docMk/>
          <pc:sldMk cId="2158396013" sldId="780"/>
        </pc:sldMkLst>
      </pc:sldChg>
      <pc:sldChg chg="del">
        <pc:chgData name="Yoel Kortick" userId="167978f5-7f40-4909-85d5-d4149554ad4e" providerId="ADAL" clId="{F914951A-E77F-468D-AF7B-A12A3106273C}" dt="2024-06-27T06:02:12.026" v="2354" actId="47"/>
        <pc:sldMkLst>
          <pc:docMk/>
          <pc:sldMk cId="1699544927" sldId="781"/>
        </pc:sldMkLst>
      </pc:sldChg>
      <pc:sldChg chg="del">
        <pc:chgData name="Yoel Kortick" userId="167978f5-7f40-4909-85d5-d4149554ad4e" providerId="ADAL" clId="{F914951A-E77F-468D-AF7B-A12A3106273C}" dt="2024-06-27T06:02:12.026" v="2354" actId="47"/>
        <pc:sldMkLst>
          <pc:docMk/>
          <pc:sldMk cId="1822790369" sldId="782"/>
        </pc:sldMkLst>
      </pc:sldChg>
      <pc:sldChg chg="del">
        <pc:chgData name="Yoel Kortick" userId="167978f5-7f40-4909-85d5-d4149554ad4e" providerId="ADAL" clId="{F914951A-E77F-468D-AF7B-A12A3106273C}" dt="2024-06-27T06:02:12.026" v="2354" actId="47"/>
        <pc:sldMkLst>
          <pc:docMk/>
          <pc:sldMk cId="3169409164" sldId="783"/>
        </pc:sldMkLst>
      </pc:sldChg>
      <pc:sldChg chg="del">
        <pc:chgData name="Yoel Kortick" userId="167978f5-7f40-4909-85d5-d4149554ad4e" providerId="ADAL" clId="{F914951A-E77F-468D-AF7B-A12A3106273C}" dt="2024-06-27T06:02:12.026" v="2354" actId="47"/>
        <pc:sldMkLst>
          <pc:docMk/>
          <pc:sldMk cId="3354366539" sldId="784"/>
        </pc:sldMkLst>
      </pc:sldChg>
      <pc:sldChg chg="del">
        <pc:chgData name="Yoel Kortick" userId="167978f5-7f40-4909-85d5-d4149554ad4e" providerId="ADAL" clId="{F914951A-E77F-468D-AF7B-A12A3106273C}" dt="2024-06-27T06:02:12.026" v="2354" actId="47"/>
        <pc:sldMkLst>
          <pc:docMk/>
          <pc:sldMk cId="128381602" sldId="785"/>
        </pc:sldMkLst>
      </pc:sldChg>
      <pc:sldChg chg="del">
        <pc:chgData name="Yoel Kortick" userId="167978f5-7f40-4909-85d5-d4149554ad4e" providerId="ADAL" clId="{F914951A-E77F-468D-AF7B-A12A3106273C}" dt="2024-06-27T06:02:12.026" v="2354" actId="47"/>
        <pc:sldMkLst>
          <pc:docMk/>
          <pc:sldMk cId="649209413" sldId="786"/>
        </pc:sldMkLst>
      </pc:sldChg>
      <pc:sldChg chg="del">
        <pc:chgData name="Yoel Kortick" userId="167978f5-7f40-4909-85d5-d4149554ad4e" providerId="ADAL" clId="{F914951A-E77F-468D-AF7B-A12A3106273C}" dt="2024-06-27T06:02:12.026" v="2354" actId="47"/>
        <pc:sldMkLst>
          <pc:docMk/>
          <pc:sldMk cId="1899294199" sldId="787"/>
        </pc:sldMkLst>
      </pc:sldChg>
      <pc:sldChg chg="del">
        <pc:chgData name="Yoel Kortick" userId="167978f5-7f40-4909-85d5-d4149554ad4e" providerId="ADAL" clId="{F914951A-E77F-468D-AF7B-A12A3106273C}" dt="2024-06-27T06:02:12.026" v="2354" actId="47"/>
        <pc:sldMkLst>
          <pc:docMk/>
          <pc:sldMk cId="718108675" sldId="788"/>
        </pc:sldMkLst>
      </pc:sldChg>
      <pc:sldChg chg="del">
        <pc:chgData name="Yoel Kortick" userId="167978f5-7f40-4909-85d5-d4149554ad4e" providerId="ADAL" clId="{F914951A-E77F-468D-AF7B-A12A3106273C}" dt="2024-06-27T06:02:12.026" v="2354" actId="47"/>
        <pc:sldMkLst>
          <pc:docMk/>
          <pc:sldMk cId="4046549890" sldId="789"/>
        </pc:sldMkLst>
      </pc:sldChg>
      <pc:sldChg chg="del">
        <pc:chgData name="Yoel Kortick" userId="167978f5-7f40-4909-85d5-d4149554ad4e" providerId="ADAL" clId="{F914951A-E77F-468D-AF7B-A12A3106273C}" dt="2024-06-27T06:02:12.026" v="2354" actId="47"/>
        <pc:sldMkLst>
          <pc:docMk/>
          <pc:sldMk cId="4156085395" sldId="790"/>
        </pc:sldMkLst>
      </pc:sldChg>
      <pc:sldChg chg="del">
        <pc:chgData name="Yoel Kortick" userId="167978f5-7f40-4909-85d5-d4149554ad4e" providerId="ADAL" clId="{F914951A-E77F-468D-AF7B-A12A3106273C}" dt="2024-06-27T06:02:12.026" v="2354" actId="47"/>
        <pc:sldMkLst>
          <pc:docMk/>
          <pc:sldMk cId="1433489698" sldId="791"/>
        </pc:sldMkLst>
      </pc:sldChg>
      <pc:sldChg chg="del">
        <pc:chgData name="Yoel Kortick" userId="167978f5-7f40-4909-85d5-d4149554ad4e" providerId="ADAL" clId="{F914951A-E77F-468D-AF7B-A12A3106273C}" dt="2024-06-27T06:02:12.026" v="2354" actId="47"/>
        <pc:sldMkLst>
          <pc:docMk/>
          <pc:sldMk cId="2444540144" sldId="792"/>
        </pc:sldMkLst>
      </pc:sldChg>
      <pc:sldChg chg="del">
        <pc:chgData name="Yoel Kortick" userId="167978f5-7f40-4909-85d5-d4149554ad4e" providerId="ADAL" clId="{F914951A-E77F-468D-AF7B-A12A3106273C}" dt="2024-06-27T06:02:12.026" v="2354" actId="47"/>
        <pc:sldMkLst>
          <pc:docMk/>
          <pc:sldMk cId="32635942" sldId="793"/>
        </pc:sldMkLst>
      </pc:sldChg>
      <pc:sldChg chg="del">
        <pc:chgData name="Yoel Kortick" userId="167978f5-7f40-4909-85d5-d4149554ad4e" providerId="ADAL" clId="{F914951A-E77F-468D-AF7B-A12A3106273C}" dt="2024-06-27T06:02:12.026" v="2354" actId="47"/>
        <pc:sldMkLst>
          <pc:docMk/>
          <pc:sldMk cId="434965610" sldId="794"/>
        </pc:sldMkLst>
      </pc:sldChg>
      <pc:sldChg chg="del">
        <pc:chgData name="Yoel Kortick" userId="167978f5-7f40-4909-85d5-d4149554ad4e" providerId="ADAL" clId="{F914951A-E77F-468D-AF7B-A12A3106273C}" dt="2024-06-27T06:02:12.026" v="2354" actId="47"/>
        <pc:sldMkLst>
          <pc:docMk/>
          <pc:sldMk cId="3879587633" sldId="795"/>
        </pc:sldMkLst>
      </pc:sldChg>
      <pc:sldChg chg="del">
        <pc:chgData name="Yoel Kortick" userId="167978f5-7f40-4909-85d5-d4149554ad4e" providerId="ADAL" clId="{F914951A-E77F-468D-AF7B-A12A3106273C}" dt="2024-06-27T06:02:12.026" v="2354" actId="47"/>
        <pc:sldMkLst>
          <pc:docMk/>
          <pc:sldMk cId="938100498" sldId="796"/>
        </pc:sldMkLst>
      </pc:sldChg>
      <pc:sldChg chg="del">
        <pc:chgData name="Yoel Kortick" userId="167978f5-7f40-4909-85d5-d4149554ad4e" providerId="ADAL" clId="{F914951A-E77F-468D-AF7B-A12A3106273C}" dt="2024-06-27T06:02:12.026" v="2354" actId="47"/>
        <pc:sldMkLst>
          <pc:docMk/>
          <pc:sldMk cId="2313022764" sldId="797"/>
        </pc:sldMkLst>
      </pc:sldChg>
      <pc:sldChg chg="del">
        <pc:chgData name="Yoel Kortick" userId="167978f5-7f40-4909-85d5-d4149554ad4e" providerId="ADAL" clId="{F914951A-E77F-468D-AF7B-A12A3106273C}" dt="2024-06-27T06:02:12.026" v="2354" actId="47"/>
        <pc:sldMkLst>
          <pc:docMk/>
          <pc:sldMk cId="3490943010" sldId="798"/>
        </pc:sldMkLst>
      </pc:sldChg>
      <pc:sldChg chg="del">
        <pc:chgData name="Yoel Kortick" userId="167978f5-7f40-4909-85d5-d4149554ad4e" providerId="ADAL" clId="{F914951A-E77F-468D-AF7B-A12A3106273C}" dt="2024-06-27T06:02:12.026" v="2354" actId="47"/>
        <pc:sldMkLst>
          <pc:docMk/>
          <pc:sldMk cId="1468771233" sldId="799"/>
        </pc:sldMkLst>
      </pc:sldChg>
      <pc:sldChg chg="del">
        <pc:chgData name="Yoel Kortick" userId="167978f5-7f40-4909-85d5-d4149554ad4e" providerId="ADAL" clId="{F914951A-E77F-468D-AF7B-A12A3106273C}" dt="2024-06-27T06:02:12.026" v="2354" actId="47"/>
        <pc:sldMkLst>
          <pc:docMk/>
          <pc:sldMk cId="1667600306" sldId="800"/>
        </pc:sldMkLst>
      </pc:sldChg>
      <pc:sldChg chg="del">
        <pc:chgData name="Yoel Kortick" userId="167978f5-7f40-4909-85d5-d4149554ad4e" providerId="ADAL" clId="{F914951A-E77F-468D-AF7B-A12A3106273C}" dt="2024-06-27T06:02:12.026" v="2354" actId="47"/>
        <pc:sldMkLst>
          <pc:docMk/>
          <pc:sldMk cId="1454012567" sldId="801"/>
        </pc:sldMkLst>
      </pc:sldChg>
      <pc:sldChg chg="del">
        <pc:chgData name="Yoel Kortick" userId="167978f5-7f40-4909-85d5-d4149554ad4e" providerId="ADAL" clId="{F914951A-E77F-468D-AF7B-A12A3106273C}" dt="2024-06-27T06:02:12.026" v="2354" actId="47"/>
        <pc:sldMkLst>
          <pc:docMk/>
          <pc:sldMk cId="1378559334" sldId="802"/>
        </pc:sldMkLst>
      </pc:sldChg>
      <pc:sldChg chg="del">
        <pc:chgData name="Yoel Kortick" userId="167978f5-7f40-4909-85d5-d4149554ad4e" providerId="ADAL" clId="{F914951A-E77F-468D-AF7B-A12A3106273C}" dt="2024-06-27T06:02:12.026" v="2354" actId="47"/>
        <pc:sldMkLst>
          <pc:docMk/>
          <pc:sldMk cId="2025724310" sldId="803"/>
        </pc:sldMkLst>
      </pc:sldChg>
      <pc:sldChg chg="del">
        <pc:chgData name="Yoel Kortick" userId="167978f5-7f40-4909-85d5-d4149554ad4e" providerId="ADAL" clId="{F914951A-E77F-468D-AF7B-A12A3106273C}" dt="2024-06-27T06:02:12.026" v="2354" actId="47"/>
        <pc:sldMkLst>
          <pc:docMk/>
          <pc:sldMk cId="2623577472" sldId="804"/>
        </pc:sldMkLst>
      </pc:sldChg>
      <pc:sldChg chg="del">
        <pc:chgData name="Yoel Kortick" userId="167978f5-7f40-4909-85d5-d4149554ad4e" providerId="ADAL" clId="{F914951A-E77F-468D-AF7B-A12A3106273C}" dt="2024-06-27T06:02:12.026" v="2354" actId="47"/>
        <pc:sldMkLst>
          <pc:docMk/>
          <pc:sldMk cId="2853988912" sldId="805"/>
        </pc:sldMkLst>
      </pc:sldChg>
      <pc:sldChg chg="del">
        <pc:chgData name="Yoel Kortick" userId="167978f5-7f40-4909-85d5-d4149554ad4e" providerId="ADAL" clId="{F914951A-E77F-468D-AF7B-A12A3106273C}" dt="2024-06-27T06:02:12.026" v="2354" actId="47"/>
        <pc:sldMkLst>
          <pc:docMk/>
          <pc:sldMk cId="427004443" sldId="806"/>
        </pc:sldMkLst>
      </pc:sldChg>
      <pc:sldChg chg="del">
        <pc:chgData name="Yoel Kortick" userId="167978f5-7f40-4909-85d5-d4149554ad4e" providerId="ADAL" clId="{F914951A-E77F-468D-AF7B-A12A3106273C}" dt="2024-06-27T06:02:12.026" v="2354" actId="47"/>
        <pc:sldMkLst>
          <pc:docMk/>
          <pc:sldMk cId="2205924501" sldId="807"/>
        </pc:sldMkLst>
      </pc:sldChg>
      <pc:sldChg chg="del">
        <pc:chgData name="Yoel Kortick" userId="167978f5-7f40-4909-85d5-d4149554ad4e" providerId="ADAL" clId="{F914951A-E77F-468D-AF7B-A12A3106273C}" dt="2024-06-27T06:02:12.026" v="2354" actId="47"/>
        <pc:sldMkLst>
          <pc:docMk/>
          <pc:sldMk cId="2094470090" sldId="808"/>
        </pc:sldMkLst>
      </pc:sldChg>
      <pc:sldChg chg="del">
        <pc:chgData name="Yoel Kortick" userId="167978f5-7f40-4909-85d5-d4149554ad4e" providerId="ADAL" clId="{F914951A-E77F-468D-AF7B-A12A3106273C}" dt="2024-06-27T06:02:12.026" v="2354" actId="47"/>
        <pc:sldMkLst>
          <pc:docMk/>
          <pc:sldMk cId="2563536793" sldId="809"/>
        </pc:sldMkLst>
      </pc:sldChg>
      <pc:sldChg chg="del">
        <pc:chgData name="Yoel Kortick" userId="167978f5-7f40-4909-85d5-d4149554ad4e" providerId="ADAL" clId="{F914951A-E77F-468D-AF7B-A12A3106273C}" dt="2024-06-27T06:02:12.026" v="2354" actId="47"/>
        <pc:sldMkLst>
          <pc:docMk/>
          <pc:sldMk cId="2310200128" sldId="810"/>
        </pc:sldMkLst>
      </pc:sldChg>
      <pc:sldChg chg="del">
        <pc:chgData name="Yoel Kortick" userId="167978f5-7f40-4909-85d5-d4149554ad4e" providerId="ADAL" clId="{F914951A-E77F-468D-AF7B-A12A3106273C}" dt="2024-06-27T06:02:12.026" v="2354" actId="47"/>
        <pc:sldMkLst>
          <pc:docMk/>
          <pc:sldMk cId="615411280" sldId="811"/>
        </pc:sldMkLst>
      </pc:sldChg>
      <pc:sldChg chg="del">
        <pc:chgData name="Yoel Kortick" userId="167978f5-7f40-4909-85d5-d4149554ad4e" providerId="ADAL" clId="{F914951A-E77F-468D-AF7B-A12A3106273C}" dt="2024-06-27T06:02:12.026" v="2354" actId="47"/>
        <pc:sldMkLst>
          <pc:docMk/>
          <pc:sldMk cId="3500686092" sldId="812"/>
        </pc:sldMkLst>
      </pc:sldChg>
      <pc:sldChg chg="del">
        <pc:chgData name="Yoel Kortick" userId="167978f5-7f40-4909-85d5-d4149554ad4e" providerId="ADAL" clId="{F914951A-E77F-468D-AF7B-A12A3106273C}" dt="2024-06-27T06:02:12.026" v="2354" actId="47"/>
        <pc:sldMkLst>
          <pc:docMk/>
          <pc:sldMk cId="3122055299" sldId="813"/>
        </pc:sldMkLst>
      </pc:sldChg>
      <pc:sldChg chg="del">
        <pc:chgData name="Yoel Kortick" userId="167978f5-7f40-4909-85d5-d4149554ad4e" providerId="ADAL" clId="{F914951A-E77F-468D-AF7B-A12A3106273C}" dt="2024-06-27T06:02:12.026" v="2354" actId="47"/>
        <pc:sldMkLst>
          <pc:docMk/>
          <pc:sldMk cId="4086063068" sldId="814"/>
        </pc:sldMkLst>
      </pc:sldChg>
      <pc:sldChg chg="del">
        <pc:chgData name="Yoel Kortick" userId="167978f5-7f40-4909-85d5-d4149554ad4e" providerId="ADAL" clId="{F914951A-E77F-468D-AF7B-A12A3106273C}" dt="2024-06-27T06:02:12.026" v="2354" actId="47"/>
        <pc:sldMkLst>
          <pc:docMk/>
          <pc:sldMk cId="1098127407" sldId="815"/>
        </pc:sldMkLst>
      </pc:sldChg>
      <pc:sldChg chg="del">
        <pc:chgData name="Yoel Kortick" userId="167978f5-7f40-4909-85d5-d4149554ad4e" providerId="ADAL" clId="{F914951A-E77F-468D-AF7B-A12A3106273C}" dt="2024-06-27T06:02:12.026" v="2354" actId="47"/>
        <pc:sldMkLst>
          <pc:docMk/>
          <pc:sldMk cId="4133022498" sldId="816"/>
        </pc:sldMkLst>
      </pc:sldChg>
      <pc:sldChg chg="del">
        <pc:chgData name="Yoel Kortick" userId="167978f5-7f40-4909-85d5-d4149554ad4e" providerId="ADAL" clId="{F914951A-E77F-468D-AF7B-A12A3106273C}" dt="2024-06-27T06:02:12.026" v="2354" actId="47"/>
        <pc:sldMkLst>
          <pc:docMk/>
          <pc:sldMk cId="1422204900" sldId="817"/>
        </pc:sldMkLst>
      </pc:sldChg>
      <pc:sldChg chg="del">
        <pc:chgData name="Yoel Kortick" userId="167978f5-7f40-4909-85d5-d4149554ad4e" providerId="ADAL" clId="{F914951A-E77F-468D-AF7B-A12A3106273C}" dt="2024-06-27T06:02:12.026" v="2354" actId="47"/>
        <pc:sldMkLst>
          <pc:docMk/>
          <pc:sldMk cId="147758091" sldId="818"/>
        </pc:sldMkLst>
      </pc:sldChg>
      <pc:sldChg chg="del">
        <pc:chgData name="Yoel Kortick" userId="167978f5-7f40-4909-85d5-d4149554ad4e" providerId="ADAL" clId="{F914951A-E77F-468D-AF7B-A12A3106273C}" dt="2024-06-27T06:02:12.026" v="2354" actId="47"/>
        <pc:sldMkLst>
          <pc:docMk/>
          <pc:sldMk cId="3109942369" sldId="819"/>
        </pc:sldMkLst>
      </pc:sldChg>
      <pc:sldChg chg="del">
        <pc:chgData name="Yoel Kortick" userId="167978f5-7f40-4909-85d5-d4149554ad4e" providerId="ADAL" clId="{F914951A-E77F-468D-AF7B-A12A3106273C}" dt="2024-06-27T06:02:12.026" v="2354" actId="47"/>
        <pc:sldMkLst>
          <pc:docMk/>
          <pc:sldMk cId="2275107410" sldId="820"/>
        </pc:sldMkLst>
      </pc:sldChg>
      <pc:sldChg chg="del">
        <pc:chgData name="Yoel Kortick" userId="167978f5-7f40-4909-85d5-d4149554ad4e" providerId="ADAL" clId="{F914951A-E77F-468D-AF7B-A12A3106273C}" dt="2024-06-27T06:02:12.026" v="2354" actId="47"/>
        <pc:sldMkLst>
          <pc:docMk/>
          <pc:sldMk cId="3491255545" sldId="821"/>
        </pc:sldMkLst>
      </pc:sldChg>
      <pc:sldChg chg="del">
        <pc:chgData name="Yoel Kortick" userId="167978f5-7f40-4909-85d5-d4149554ad4e" providerId="ADAL" clId="{F914951A-E77F-468D-AF7B-A12A3106273C}" dt="2024-06-27T06:02:12.026" v="2354" actId="47"/>
        <pc:sldMkLst>
          <pc:docMk/>
          <pc:sldMk cId="20746554" sldId="822"/>
        </pc:sldMkLst>
      </pc:sldChg>
      <pc:sldChg chg="del">
        <pc:chgData name="Yoel Kortick" userId="167978f5-7f40-4909-85d5-d4149554ad4e" providerId="ADAL" clId="{F914951A-E77F-468D-AF7B-A12A3106273C}" dt="2024-06-27T06:02:12.026" v="2354" actId="47"/>
        <pc:sldMkLst>
          <pc:docMk/>
          <pc:sldMk cId="939410518" sldId="823"/>
        </pc:sldMkLst>
      </pc:sldChg>
      <pc:sldChg chg="addSp delSp modSp add mod">
        <pc:chgData name="Yoel Kortick" userId="167978f5-7f40-4909-85d5-d4149554ad4e" providerId="ADAL" clId="{F914951A-E77F-468D-AF7B-A12A3106273C}" dt="2024-06-27T05:20:43.817" v="1139" actId="11529"/>
        <pc:sldMkLst>
          <pc:docMk/>
          <pc:sldMk cId="3663629189" sldId="824"/>
        </pc:sldMkLst>
        <pc:spChg chg="mod">
          <ac:chgData name="Yoel Kortick" userId="167978f5-7f40-4909-85d5-d4149554ad4e" providerId="ADAL" clId="{F914951A-E77F-468D-AF7B-A12A3106273C}" dt="2024-06-27T05:19:43.927" v="1067" actId="14100"/>
          <ac:spMkLst>
            <pc:docMk/>
            <pc:sldMk cId="3663629189" sldId="824"/>
            <ac:spMk id="4" creationId="{55746291-8DB4-254D-A6C4-82C2856430A5}"/>
          </ac:spMkLst>
        </pc:spChg>
        <pc:spChg chg="del">
          <ac:chgData name="Yoel Kortick" userId="167978f5-7f40-4909-85d5-d4149554ad4e" providerId="ADAL" clId="{F914951A-E77F-468D-AF7B-A12A3106273C}" dt="2024-06-27T05:19:57.103" v="1070" actId="478"/>
          <ac:spMkLst>
            <pc:docMk/>
            <pc:sldMk cId="3663629189" sldId="824"/>
            <ac:spMk id="5" creationId="{0484A3D3-1B6B-77E4-4276-953F4595D1BB}"/>
          </ac:spMkLst>
        </pc:spChg>
        <pc:spChg chg="del">
          <ac:chgData name="Yoel Kortick" userId="167978f5-7f40-4909-85d5-d4149554ad4e" providerId="ADAL" clId="{F914951A-E77F-468D-AF7B-A12A3106273C}" dt="2024-06-27T05:19:59.453" v="1071" actId="478"/>
          <ac:spMkLst>
            <pc:docMk/>
            <pc:sldMk cId="3663629189" sldId="824"/>
            <ac:spMk id="6" creationId="{3A0EB3B9-CA86-373C-CB41-9C0F1F2DEFA5}"/>
          </ac:spMkLst>
        </pc:spChg>
        <pc:spChg chg="del">
          <ac:chgData name="Yoel Kortick" userId="167978f5-7f40-4909-85d5-d4149554ad4e" providerId="ADAL" clId="{F914951A-E77F-468D-AF7B-A12A3106273C}" dt="2024-06-27T05:20:00.678" v="1072" actId="478"/>
          <ac:spMkLst>
            <pc:docMk/>
            <pc:sldMk cId="3663629189" sldId="824"/>
            <ac:spMk id="7" creationId="{6034A29F-F128-73A0-389B-4DA6F72ACF9D}"/>
          </ac:spMkLst>
        </pc:spChg>
        <pc:spChg chg="mod">
          <ac:chgData name="Yoel Kortick" userId="167978f5-7f40-4909-85d5-d4149554ad4e" providerId="ADAL" clId="{F914951A-E77F-468D-AF7B-A12A3106273C}" dt="2024-06-27T05:19:47.484" v="1068" actId="1076"/>
          <ac:spMkLst>
            <pc:docMk/>
            <pc:sldMk cId="3663629189" sldId="824"/>
            <ac:spMk id="8" creationId="{892BF29C-3EF0-7EE1-48FA-9D28E3A8DBAA}"/>
          </ac:spMkLst>
        </pc:spChg>
        <pc:spChg chg="mod">
          <ac:chgData name="Yoel Kortick" userId="167978f5-7f40-4909-85d5-d4149554ad4e" providerId="ADAL" clId="{F914951A-E77F-468D-AF7B-A12A3106273C}" dt="2024-06-27T05:18:59.284" v="1033" actId="20577"/>
          <ac:spMkLst>
            <pc:docMk/>
            <pc:sldMk cId="3663629189" sldId="824"/>
            <ac:spMk id="11" creationId="{1ACE3884-5DD3-4F86-13C6-FF34F1D35C8C}"/>
          </ac:spMkLst>
        </pc:spChg>
        <pc:spChg chg="add mod">
          <ac:chgData name="Yoel Kortick" userId="167978f5-7f40-4909-85d5-d4149554ad4e" providerId="ADAL" clId="{F914951A-E77F-468D-AF7B-A12A3106273C}" dt="2024-06-27T05:19:54.050" v="1069" actId="571"/>
          <ac:spMkLst>
            <pc:docMk/>
            <pc:sldMk cId="3663629189" sldId="824"/>
            <ac:spMk id="13" creationId="{1756A8E9-40BE-525B-0D0C-667A296E9734}"/>
          </ac:spMkLst>
        </pc:spChg>
        <pc:spChg chg="add mod">
          <ac:chgData name="Yoel Kortick" userId="167978f5-7f40-4909-85d5-d4149554ad4e" providerId="ADAL" clId="{F914951A-E77F-468D-AF7B-A12A3106273C}" dt="2024-06-27T05:20:34.086" v="1137" actId="14100"/>
          <ac:spMkLst>
            <pc:docMk/>
            <pc:sldMk cId="3663629189" sldId="824"/>
            <ac:spMk id="14" creationId="{39ED2120-281C-9FE4-2B7E-DD123A880263}"/>
          </ac:spMkLst>
        </pc:spChg>
        <pc:picChg chg="del">
          <ac:chgData name="Yoel Kortick" userId="167978f5-7f40-4909-85d5-d4149554ad4e" providerId="ADAL" clId="{F914951A-E77F-468D-AF7B-A12A3106273C}" dt="2024-06-27T05:19:18.583" v="1034" actId="478"/>
          <ac:picMkLst>
            <pc:docMk/>
            <pc:sldMk cId="3663629189" sldId="824"/>
            <ac:picMk id="3" creationId="{B8504298-B647-9351-512D-5F3C503433E2}"/>
          </ac:picMkLst>
        </pc:picChg>
        <pc:picChg chg="add mod ord">
          <ac:chgData name="Yoel Kortick" userId="167978f5-7f40-4909-85d5-d4149554ad4e" providerId="ADAL" clId="{F914951A-E77F-468D-AF7B-A12A3106273C}" dt="2024-06-27T05:19:41.695" v="1066" actId="208"/>
          <ac:picMkLst>
            <pc:docMk/>
            <pc:sldMk cId="3663629189" sldId="824"/>
            <ac:picMk id="12" creationId="{4D7973B5-BEA8-4F59-CE75-3FB6D4F9E396}"/>
          </ac:picMkLst>
        </pc:picChg>
        <pc:cxnChg chg="add">
          <ac:chgData name="Yoel Kortick" userId="167978f5-7f40-4909-85d5-d4149554ad4e" providerId="ADAL" clId="{F914951A-E77F-468D-AF7B-A12A3106273C}" dt="2024-06-27T05:20:38.207" v="1138" actId="11529"/>
          <ac:cxnSpMkLst>
            <pc:docMk/>
            <pc:sldMk cId="3663629189" sldId="824"/>
            <ac:cxnSpMk id="16" creationId="{BE2BF8CB-09CE-5C86-3693-D5A241A44339}"/>
          </ac:cxnSpMkLst>
        </pc:cxnChg>
        <pc:cxnChg chg="add">
          <ac:chgData name="Yoel Kortick" userId="167978f5-7f40-4909-85d5-d4149554ad4e" providerId="ADAL" clId="{F914951A-E77F-468D-AF7B-A12A3106273C}" dt="2024-06-27T05:20:43.817" v="1139" actId="11529"/>
          <ac:cxnSpMkLst>
            <pc:docMk/>
            <pc:sldMk cId="3663629189" sldId="824"/>
            <ac:cxnSpMk id="18" creationId="{AFCDDFE0-6658-8809-293F-1719ED0B56F9}"/>
          </ac:cxnSpMkLst>
        </pc:cxnChg>
      </pc:sldChg>
      <pc:sldChg chg="addSp delSp modSp add mod">
        <pc:chgData name="Yoel Kortick" userId="167978f5-7f40-4909-85d5-d4149554ad4e" providerId="ADAL" clId="{F914951A-E77F-468D-AF7B-A12A3106273C}" dt="2024-06-27T06:05:07.889" v="2420" actId="20577"/>
        <pc:sldMkLst>
          <pc:docMk/>
          <pc:sldMk cId="174487745" sldId="825"/>
        </pc:sldMkLst>
        <pc:spChg chg="add">
          <ac:chgData name="Yoel Kortick" userId="167978f5-7f40-4909-85d5-d4149554ad4e" providerId="ADAL" clId="{F914951A-E77F-468D-AF7B-A12A3106273C}" dt="2024-06-27T05:40:58.998" v="1730" actId="11529"/>
          <ac:spMkLst>
            <pc:docMk/>
            <pc:sldMk cId="174487745" sldId="825"/>
            <ac:spMk id="4" creationId="{ADEA2C11-5B9A-2DC7-57BE-FD40D0BE5432}"/>
          </ac:spMkLst>
        </pc:spChg>
        <pc:spChg chg="add mod">
          <ac:chgData name="Yoel Kortick" userId="167978f5-7f40-4909-85d5-d4149554ad4e" providerId="ADAL" clId="{F914951A-E77F-468D-AF7B-A12A3106273C}" dt="2024-06-27T05:41:09.724" v="1733" actId="14100"/>
          <ac:spMkLst>
            <pc:docMk/>
            <pc:sldMk cId="174487745" sldId="825"/>
            <ac:spMk id="5" creationId="{70F8DAD9-2DEC-E8EE-F20A-38B990776312}"/>
          </ac:spMkLst>
        </pc:spChg>
        <pc:spChg chg="add del mod">
          <ac:chgData name="Yoel Kortick" userId="167978f5-7f40-4909-85d5-d4149554ad4e" providerId="ADAL" clId="{F914951A-E77F-468D-AF7B-A12A3106273C}" dt="2024-06-27T05:42:27.268" v="1738" actId="478"/>
          <ac:spMkLst>
            <pc:docMk/>
            <pc:sldMk cId="174487745" sldId="825"/>
            <ac:spMk id="6" creationId="{CE1DBA78-1E58-FBEE-5F8C-1DD87C6E8090}"/>
          </ac:spMkLst>
        </pc:spChg>
        <pc:spChg chg="add mod">
          <ac:chgData name="Yoel Kortick" userId="167978f5-7f40-4909-85d5-d4149554ad4e" providerId="ADAL" clId="{F914951A-E77F-468D-AF7B-A12A3106273C}" dt="2024-06-27T05:43:20.159" v="1757" actId="14100"/>
          <ac:spMkLst>
            <pc:docMk/>
            <pc:sldMk cId="174487745" sldId="825"/>
            <ac:spMk id="7" creationId="{E3AEAE1B-D9E5-06A9-B3C5-6A5A36349CFC}"/>
          </ac:spMkLst>
        </pc:spChg>
        <pc:spChg chg="mod">
          <ac:chgData name="Yoel Kortick" userId="167978f5-7f40-4909-85d5-d4149554ad4e" providerId="ADAL" clId="{F914951A-E77F-468D-AF7B-A12A3106273C}" dt="2024-06-27T06:05:07.889" v="2420" actId="20577"/>
          <ac:spMkLst>
            <pc:docMk/>
            <pc:sldMk cId="174487745" sldId="825"/>
            <ac:spMk id="10" creationId="{4C5297D4-1A90-BA7E-1EA2-3486955EA032}"/>
          </ac:spMkLst>
        </pc:spChg>
        <pc:spChg chg="mod">
          <ac:chgData name="Yoel Kortick" userId="167978f5-7f40-4909-85d5-d4149554ad4e" providerId="ADAL" clId="{F914951A-E77F-468D-AF7B-A12A3106273C}" dt="2024-06-27T05:42:10.651" v="1736" actId="20577"/>
          <ac:spMkLst>
            <pc:docMk/>
            <pc:sldMk cId="174487745" sldId="825"/>
            <ac:spMk id="11" creationId="{1ACE3884-5DD3-4F86-13C6-FF34F1D35C8C}"/>
          </ac:spMkLst>
        </pc:spChg>
        <pc:spChg chg="add mod">
          <ac:chgData name="Yoel Kortick" userId="167978f5-7f40-4909-85d5-d4149554ad4e" providerId="ADAL" clId="{F914951A-E77F-468D-AF7B-A12A3106273C}" dt="2024-06-27T05:43:28.027" v="1760" actId="14100"/>
          <ac:spMkLst>
            <pc:docMk/>
            <pc:sldMk cId="174487745" sldId="825"/>
            <ac:spMk id="16" creationId="{80A78C87-C85B-0FBB-6EEA-BE7D2877637F}"/>
          </ac:spMkLst>
        </pc:spChg>
        <pc:picChg chg="add mod">
          <ac:chgData name="Yoel Kortick" userId="167978f5-7f40-4909-85d5-d4149554ad4e" providerId="ADAL" clId="{F914951A-E77F-468D-AF7B-A12A3106273C}" dt="2024-06-27T05:41:01.921" v="1731" actId="208"/>
          <ac:picMkLst>
            <pc:docMk/>
            <pc:sldMk cId="174487745" sldId="825"/>
            <ac:picMk id="3" creationId="{92000094-6832-7716-8CB3-49BBB46557A9}"/>
          </ac:picMkLst>
        </pc:picChg>
        <pc:cxnChg chg="add mod">
          <ac:chgData name="Yoel Kortick" userId="167978f5-7f40-4909-85d5-d4149554ad4e" providerId="ADAL" clId="{F914951A-E77F-468D-AF7B-A12A3106273C}" dt="2024-06-27T05:43:22.381" v="1758" actId="14100"/>
          <ac:cxnSpMkLst>
            <pc:docMk/>
            <pc:sldMk cId="174487745" sldId="825"/>
            <ac:cxnSpMk id="12" creationId="{1A2E1201-381C-4ED8-B52D-8E688ADFE48D}"/>
          </ac:cxnSpMkLst>
        </pc:cxnChg>
        <pc:cxnChg chg="add mod">
          <ac:chgData name="Yoel Kortick" userId="167978f5-7f40-4909-85d5-d4149554ad4e" providerId="ADAL" clId="{F914951A-E77F-468D-AF7B-A12A3106273C}" dt="2024-06-27T05:43:20.159" v="1757" actId="14100"/>
          <ac:cxnSpMkLst>
            <pc:docMk/>
            <pc:sldMk cId="174487745" sldId="825"/>
            <ac:cxnSpMk id="14" creationId="{5DA49ED6-C2EB-0D7B-C3F0-8A4EB63BB6CD}"/>
          </ac:cxnSpMkLst>
        </pc:cxnChg>
        <pc:cxnChg chg="add mod">
          <ac:chgData name="Yoel Kortick" userId="167978f5-7f40-4909-85d5-d4149554ad4e" providerId="ADAL" clId="{F914951A-E77F-468D-AF7B-A12A3106273C}" dt="2024-06-27T05:43:34.290" v="1762" actId="14100"/>
          <ac:cxnSpMkLst>
            <pc:docMk/>
            <pc:sldMk cId="174487745" sldId="825"/>
            <ac:cxnSpMk id="20" creationId="{2710B17D-6EC3-A182-645C-26250BAD2DD9}"/>
          </ac:cxnSpMkLst>
        </pc:cxnChg>
      </pc:sldChg>
      <pc:sldChg chg="addSp delSp modSp add mod">
        <pc:chgData name="Yoel Kortick" userId="167978f5-7f40-4909-85d5-d4149554ad4e" providerId="ADAL" clId="{F914951A-E77F-468D-AF7B-A12A3106273C}" dt="2024-06-27T06:05:14.043" v="2425" actId="20577"/>
        <pc:sldMkLst>
          <pc:docMk/>
          <pc:sldMk cId="3465036092" sldId="826"/>
        </pc:sldMkLst>
        <pc:spChg chg="mod">
          <ac:chgData name="Yoel Kortick" userId="167978f5-7f40-4909-85d5-d4149554ad4e" providerId="ADAL" clId="{F914951A-E77F-468D-AF7B-A12A3106273C}" dt="2024-06-27T05:43:46.375" v="1765" actId="20577"/>
          <ac:spMkLst>
            <pc:docMk/>
            <pc:sldMk cId="3465036092" sldId="826"/>
            <ac:spMk id="7" creationId="{E3AEAE1B-D9E5-06A9-B3C5-6A5A36349CFC}"/>
          </ac:spMkLst>
        </pc:spChg>
        <pc:spChg chg="mod">
          <ac:chgData name="Yoel Kortick" userId="167978f5-7f40-4909-85d5-d4149554ad4e" providerId="ADAL" clId="{F914951A-E77F-468D-AF7B-A12A3106273C}" dt="2024-06-27T06:05:14.043" v="2425" actId="20577"/>
          <ac:spMkLst>
            <pc:docMk/>
            <pc:sldMk cId="3465036092" sldId="826"/>
            <ac:spMk id="10" creationId="{4C5297D4-1A90-BA7E-1EA2-3486955EA032}"/>
          </ac:spMkLst>
        </pc:spChg>
        <pc:spChg chg="mod">
          <ac:chgData name="Yoel Kortick" userId="167978f5-7f40-4909-85d5-d4149554ad4e" providerId="ADAL" clId="{F914951A-E77F-468D-AF7B-A12A3106273C}" dt="2024-06-27T05:43:43.852" v="1764" actId="20577"/>
          <ac:spMkLst>
            <pc:docMk/>
            <pc:sldMk cId="3465036092" sldId="826"/>
            <ac:spMk id="11" creationId="{1ACE3884-5DD3-4F86-13C6-FF34F1D35C8C}"/>
          </ac:spMkLst>
        </pc:spChg>
        <pc:picChg chg="del">
          <ac:chgData name="Yoel Kortick" userId="167978f5-7f40-4909-85d5-d4149554ad4e" providerId="ADAL" clId="{F914951A-E77F-468D-AF7B-A12A3106273C}" dt="2024-06-27T05:44:17.271" v="1766" actId="478"/>
          <ac:picMkLst>
            <pc:docMk/>
            <pc:sldMk cId="3465036092" sldId="826"/>
            <ac:picMk id="3" creationId="{92000094-6832-7716-8CB3-49BBB46557A9}"/>
          </ac:picMkLst>
        </pc:picChg>
        <pc:picChg chg="add mod ord">
          <ac:chgData name="Yoel Kortick" userId="167978f5-7f40-4909-85d5-d4149554ad4e" providerId="ADAL" clId="{F914951A-E77F-468D-AF7B-A12A3106273C}" dt="2024-06-27T05:44:30.119" v="1770" actId="208"/>
          <ac:picMkLst>
            <pc:docMk/>
            <pc:sldMk cId="3465036092" sldId="826"/>
            <ac:picMk id="6" creationId="{9386C2D8-7ACD-30C6-D519-5671E942F0C7}"/>
          </ac:picMkLst>
        </pc:picChg>
        <pc:cxnChg chg="mod">
          <ac:chgData name="Yoel Kortick" userId="167978f5-7f40-4909-85d5-d4149554ad4e" providerId="ADAL" clId="{F914951A-E77F-468D-AF7B-A12A3106273C}" dt="2024-06-27T05:44:27.436" v="1769" actId="14100"/>
          <ac:cxnSpMkLst>
            <pc:docMk/>
            <pc:sldMk cId="3465036092" sldId="826"/>
            <ac:cxnSpMk id="14" creationId="{5DA49ED6-C2EB-0D7B-C3F0-8A4EB63BB6CD}"/>
          </ac:cxnSpMkLst>
        </pc:cxnChg>
      </pc:sldChg>
      <pc:sldChg chg="modSp add mod">
        <pc:chgData name="Yoel Kortick" userId="167978f5-7f40-4909-85d5-d4149554ad4e" providerId="ADAL" clId="{F914951A-E77F-468D-AF7B-A12A3106273C}" dt="2024-06-27T06:04:46.690" v="2410" actId="6549"/>
        <pc:sldMkLst>
          <pc:docMk/>
          <pc:sldMk cId="3711904219" sldId="827"/>
        </pc:sldMkLst>
        <pc:spChg chg="mod">
          <ac:chgData name="Yoel Kortick" userId="167978f5-7f40-4909-85d5-d4149554ad4e" providerId="ADAL" clId="{F914951A-E77F-468D-AF7B-A12A3106273C}" dt="2024-06-27T06:04:46.690" v="2410" actId="6549"/>
          <ac:spMkLst>
            <pc:docMk/>
            <pc:sldMk cId="3711904219" sldId="827"/>
            <ac:spMk id="13" creationId="{F4F9CE6C-EB7E-DBFE-C77E-B97A93A03817}"/>
          </ac:spMkLst>
        </pc:spChg>
      </pc:sldChg>
      <pc:sldChg chg="modSp add mod">
        <pc:chgData name="Yoel Kortick" userId="167978f5-7f40-4909-85d5-d4149554ad4e" providerId="ADAL" clId="{F914951A-E77F-468D-AF7B-A12A3106273C}" dt="2024-06-27T06:13:09.168" v="3323" actId="20577"/>
        <pc:sldMkLst>
          <pc:docMk/>
          <pc:sldMk cId="1313596628" sldId="828"/>
        </pc:sldMkLst>
        <pc:spChg chg="mod">
          <ac:chgData name="Yoel Kortick" userId="167978f5-7f40-4909-85d5-d4149554ad4e" providerId="ADAL" clId="{F914951A-E77F-468D-AF7B-A12A3106273C}" dt="2024-06-27T06:13:09.168" v="3323" actId="20577"/>
          <ac:spMkLst>
            <pc:docMk/>
            <pc:sldMk cId="1313596628" sldId="828"/>
            <ac:spMk id="11" creationId="{1ACE3884-5DD3-4F86-13C6-FF34F1D35C8C}"/>
          </ac:spMkLst>
        </pc:spChg>
      </pc:sldChg>
    </pc:docChg>
  </pc:docChgLst>
  <pc:docChgLst>
    <pc:chgData name="Yoel Kortick" userId="167978f5-7f40-4909-85d5-d4149554ad4e" providerId="ADAL" clId="{17D78392-7091-4238-8278-2F3BDFF78295}"/>
    <pc:docChg chg="undo custSel addSld delSld modSld sldOrd delSection modSection">
      <pc:chgData name="Yoel Kortick" userId="167978f5-7f40-4909-85d5-d4149554ad4e" providerId="ADAL" clId="{17D78392-7091-4238-8278-2F3BDFF78295}" dt="2024-06-27T04:16:21.462" v="13073"/>
      <pc:docMkLst>
        <pc:docMk/>
      </pc:docMkLst>
      <pc:sldChg chg="del">
        <pc:chgData name="Yoel Kortick" userId="167978f5-7f40-4909-85d5-d4149554ad4e" providerId="ADAL" clId="{17D78392-7091-4238-8278-2F3BDFF78295}" dt="2024-06-23T10:00:33.265" v="84" actId="18676"/>
        <pc:sldMkLst>
          <pc:docMk/>
          <pc:sldMk cId="0" sldId="314"/>
        </pc:sldMkLst>
      </pc:sldChg>
      <pc:sldChg chg="del">
        <pc:chgData name="Yoel Kortick" userId="167978f5-7f40-4909-85d5-d4149554ad4e" providerId="ADAL" clId="{17D78392-7091-4238-8278-2F3BDFF78295}" dt="2024-06-23T09:59:03.108" v="53" actId="47"/>
        <pc:sldMkLst>
          <pc:docMk/>
          <pc:sldMk cId="815051809" sldId="388"/>
        </pc:sldMkLst>
      </pc:sldChg>
      <pc:sldChg chg="addSp delSp modSp mod">
        <pc:chgData name="Yoel Kortick" userId="167978f5-7f40-4909-85d5-d4149554ad4e" providerId="ADAL" clId="{17D78392-7091-4238-8278-2F3BDFF78295}" dt="2024-06-23T10:30:54.397" v="448" actId="1076"/>
        <pc:sldMkLst>
          <pc:docMk/>
          <pc:sldMk cId="1745681045" sldId="397"/>
        </pc:sldMkLst>
        <pc:spChg chg="mod">
          <ac:chgData name="Yoel Kortick" userId="167978f5-7f40-4909-85d5-d4149554ad4e" providerId="ADAL" clId="{17D78392-7091-4238-8278-2F3BDFF78295}" dt="2024-06-23T10:01:55.072" v="117" actId="20577"/>
          <ac:spMkLst>
            <pc:docMk/>
            <pc:sldMk cId="1745681045" sldId="397"/>
            <ac:spMk id="10" creationId="{4C5297D4-1A90-BA7E-1EA2-3486955EA032}"/>
          </ac:spMkLst>
        </pc:spChg>
        <pc:spChg chg="mod">
          <ac:chgData name="Yoel Kortick" userId="167978f5-7f40-4909-85d5-d4149554ad4e" providerId="ADAL" clId="{17D78392-7091-4238-8278-2F3BDFF78295}" dt="2024-06-23T10:09:28.290" v="189" actId="403"/>
          <ac:spMkLst>
            <pc:docMk/>
            <pc:sldMk cId="1745681045" sldId="397"/>
            <ac:spMk id="11" creationId="{1ACE3884-5DD3-4F86-13C6-FF34F1D35C8C}"/>
          </ac:spMkLst>
        </pc:spChg>
        <pc:picChg chg="add del mod">
          <ac:chgData name="Yoel Kortick" userId="167978f5-7f40-4909-85d5-d4149554ad4e" providerId="ADAL" clId="{17D78392-7091-4238-8278-2F3BDFF78295}" dt="2024-06-23T10:30:40.686" v="446" actId="478"/>
          <ac:picMkLst>
            <pc:docMk/>
            <pc:sldMk cId="1745681045" sldId="397"/>
            <ac:picMk id="3" creationId="{CBEEBD7D-758F-E0E0-B4B0-A65295AA7795}"/>
          </ac:picMkLst>
        </pc:picChg>
        <pc:picChg chg="add mod">
          <ac:chgData name="Yoel Kortick" userId="167978f5-7f40-4909-85d5-d4149554ad4e" providerId="ADAL" clId="{17D78392-7091-4238-8278-2F3BDFF78295}" dt="2024-06-23T10:30:54.397" v="448" actId="1076"/>
          <ac:picMkLst>
            <pc:docMk/>
            <pc:sldMk cId="1745681045" sldId="397"/>
            <ac:picMk id="4" creationId="{D8127B7E-E387-F84D-5873-963B236C4BB5}"/>
          </ac:picMkLst>
        </pc:picChg>
      </pc:sldChg>
      <pc:sldChg chg="del">
        <pc:chgData name="Yoel Kortick" userId="167978f5-7f40-4909-85d5-d4149554ad4e" providerId="ADAL" clId="{17D78392-7091-4238-8278-2F3BDFF78295}" dt="2024-06-23T09:59:31.847" v="66" actId="47"/>
        <pc:sldMkLst>
          <pc:docMk/>
          <pc:sldMk cId="2554479115" sldId="398"/>
        </pc:sldMkLst>
      </pc:sldChg>
      <pc:sldChg chg="del">
        <pc:chgData name="Yoel Kortick" userId="167978f5-7f40-4909-85d5-d4149554ad4e" providerId="ADAL" clId="{17D78392-7091-4238-8278-2F3BDFF78295}" dt="2024-06-23T10:00:33.265" v="84" actId="18676"/>
        <pc:sldMkLst>
          <pc:docMk/>
          <pc:sldMk cId="1330207068" sldId="459"/>
        </pc:sldMkLst>
      </pc:sldChg>
      <pc:sldChg chg="del">
        <pc:chgData name="Yoel Kortick" userId="167978f5-7f40-4909-85d5-d4149554ad4e" providerId="ADAL" clId="{17D78392-7091-4238-8278-2F3BDFF78295}" dt="2024-06-23T10:00:33.265" v="84" actId="18676"/>
        <pc:sldMkLst>
          <pc:docMk/>
          <pc:sldMk cId="2747381953" sldId="460"/>
        </pc:sldMkLst>
      </pc:sldChg>
      <pc:sldChg chg="del">
        <pc:chgData name="Yoel Kortick" userId="167978f5-7f40-4909-85d5-d4149554ad4e" providerId="ADAL" clId="{17D78392-7091-4238-8278-2F3BDFF78295}" dt="2024-06-23T10:00:41.746" v="85" actId="18676"/>
        <pc:sldMkLst>
          <pc:docMk/>
          <pc:sldMk cId="3473422156" sldId="535"/>
        </pc:sldMkLst>
      </pc:sldChg>
      <pc:sldChg chg="del">
        <pc:chgData name="Yoel Kortick" userId="167978f5-7f40-4909-85d5-d4149554ad4e" providerId="ADAL" clId="{17D78392-7091-4238-8278-2F3BDFF78295}" dt="2024-06-23T10:00:41.746" v="85" actId="18676"/>
        <pc:sldMkLst>
          <pc:docMk/>
          <pc:sldMk cId="2016499525" sldId="536"/>
        </pc:sldMkLst>
      </pc:sldChg>
      <pc:sldChg chg="del">
        <pc:chgData name="Yoel Kortick" userId="167978f5-7f40-4909-85d5-d4149554ad4e" providerId="ADAL" clId="{17D78392-7091-4238-8278-2F3BDFF78295}" dt="2024-06-23T10:01:06.096" v="90" actId="47"/>
        <pc:sldMkLst>
          <pc:docMk/>
          <pc:sldMk cId="4272923812" sldId="566"/>
        </pc:sldMkLst>
      </pc:sldChg>
      <pc:sldChg chg="del">
        <pc:chgData name="Yoel Kortick" userId="167978f5-7f40-4909-85d5-d4149554ad4e" providerId="ADAL" clId="{17D78392-7091-4238-8278-2F3BDFF78295}" dt="2024-06-23T09:56:14.551" v="44" actId="47"/>
        <pc:sldMkLst>
          <pc:docMk/>
          <pc:sldMk cId="3356827454" sldId="641"/>
        </pc:sldMkLst>
      </pc:sldChg>
      <pc:sldChg chg="delSp modSp mod">
        <pc:chgData name="Yoel Kortick" userId="167978f5-7f40-4909-85d5-d4149554ad4e" providerId="ADAL" clId="{17D78392-7091-4238-8278-2F3BDFF78295}" dt="2024-06-23T09:56:05.266" v="42" actId="478"/>
        <pc:sldMkLst>
          <pc:docMk/>
          <pc:sldMk cId="2594056538" sldId="647"/>
        </pc:sldMkLst>
        <pc:spChg chg="del">
          <ac:chgData name="Yoel Kortick" userId="167978f5-7f40-4909-85d5-d4149554ad4e" providerId="ADAL" clId="{17D78392-7091-4238-8278-2F3BDFF78295}" dt="2024-06-23T09:56:05.266" v="42" actId="478"/>
          <ac:spMkLst>
            <pc:docMk/>
            <pc:sldMk cId="2594056538" sldId="647"/>
            <ac:spMk id="20" creationId="{47F5FC54-2119-1991-EA6B-FA3606E7E0B9}"/>
          </ac:spMkLst>
        </pc:spChg>
        <pc:spChg chg="mod">
          <ac:chgData name="Yoel Kortick" userId="167978f5-7f40-4909-85d5-d4149554ad4e" providerId="ADAL" clId="{17D78392-7091-4238-8278-2F3BDFF78295}" dt="2024-06-23T09:55:48.362" v="6" actId="20577"/>
          <ac:spMkLst>
            <pc:docMk/>
            <pc:sldMk cId="2594056538" sldId="647"/>
            <ac:spMk id="21" creationId="{4B557451-4271-4B3E-23ED-1E236F2D7796}"/>
          </ac:spMkLst>
        </pc:spChg>
        <pc:spChg chg="mod">
          <ac:chgData name="Yoel Kortick" userId="167978f5-7f40-4909-85d5-d4149554ad4e" providerId="ADAL" clId="{17D78392-7091-4238-8278-2F3BDFF78295}" dt="2024-06-23T09:55:42.319" v="2" actId="6549"/>
          <ac:spMkLst>
            <pc:docMk/>
            <pc:sldMk cId="2594056538" sldId="647"/>
            <ac:spMk id="22" creationId="{9B5F582B-23AB-6B01-E863-A0F17C002003}"/>
          </ac:spMkLst>
        </pc:spChg>
        <pc:spChg chg="mod">
          <ac:chgData name="Yoel Kortick" userId="167978f5-7f40-4909-85d5-d4149554ad4e" providerId="ADAL" clId="{17D78392-7091-4238-8278-2F3BDFF78295}" dt="2024-06-23T09:56:01.822" v="41" actId="20577"/>
          <ac:spMkLst>
            <pc:docMk/>
            <pc:sldMk cId="2594056538" sldId="647"/>
            <ac:spMk id="23" creationId="{4A320969-5F7F-9C87-B26F-D76042B0E452}"/>
          </ac:spMkLst>
        </pc:spChg>
      </pc:sldChg>
      <pc:sldChg chg="del">
        <pc:chgData name="Yoel Kortick" userId="167978f5-7f40-4909-85d5-d4149554ad4e" providerId="ADAL" clId="{17D78392-7091-4238-8278-2F3BDFF78295}" dt="2024-06-23T09:56:13.697" v="43" actId="47"/>
        <pc:sldMkLst>
          <pc:docMk/>
          <pc:sldMk cId="63888825" sldId="649"/>
        </pc:sldMkLst>
      </pc:sldChg>
      <pc:sldChg chg="del">
        <pc:chgData name="Yoel Kortick" userId="167978f5-7f40-4909-85d5-d4149554ad4e" providerId="ADAL" clId="{17D78392-7091-4238-8278-2F3BDFF78295}" dt="2024-06-23T09:56:15.548" v="45" actId="47"/>
        <pc:sldMkLst>
          <pc:docMk/>
          <pc:sldMk cId="1637256743" sldId="657"/>
        </pc:sldMkLst>
      </pc:sldChg>
      <pc:sldChg chg="modSp mod">
        <pc:chgData name="Yoel Kortick" userId="167978f5-7f40-4909-85d5-d4149554ad4e" providerId="ADAL" clId="{17D78392-7091-4238-8278-2F3BDFF78295}" dt="2024-06-27T02:08:12.951" v="12900"/>
        <pc:sldMkLst>
          <pc:docMk/>
          <pc:sldMk cId="2401584553" sldId="696"/>
        </pc:sldMkLst>
        <pc:spChg chg="mod">
          <ac:chgData name="Yoel Kortick" userId="167978f5-7f40-4909-85d5-d4149554ad4e" providerId="ADAL" clId="{17D78392-7091-4238-8278-2F3BDFF78295}" dt="2024-06-27T02:08:12.951" v="12900"/>
          <ac:spMkLst>
            <pc:docMk/>
            <pc:sldMk cId="2401584553" sldId="696"/>
            <ac:spMk id="6" creationId="{65F3B852-286D-55BD-2B1D-F4756EAB082C}"/>
          </ac:spMkLst>
        </pc:spChg>
      </pc:sldChg>
      <pc:sldChg chg="modSp del mod">
        <pc:chgData name="Yoel Kortick" userId="167978f5-7f40-4909-85d5-d4149554ad4e" providerId="ADAL" clId="{17D78392-7091-4238-8278-2F3BDFF78295}" dt="2024-06-23T09:56:55.047" v="51" actId="47"/>
        <pc:sldMkLst>
          <pc:docMk/>
          <pc:sldMk cId="2595198170" sldId="698"/>
        </pc:sldMkLst>
        <pc:spChg chg="mod">
          <ac:chgData name="Yoel Kortick" userId="167978f5-7f40-4909-85d5-d4149554ad4e" providerId="ADAL" clId="{17D78392-7091-4238-8278-2F3BDFF78295}" dt="2024-06-23T09:56:51.832" v="50" actId="20577"/>
          <ac:spMkLst>
            <pc:docMk/>
            <pc:sldMk cId="2595198170" sldId="698"/>
            <ac:spMk id="5" creationId="{DEB5A392-1552-916A-4A88-86F4E09DDDC2}"/>
          </ac:spMkLst>
        </pc:spChg>
      </pc:sldChg>
      <pc:sldChg chg="del">
        <pc:chgData name="Yoel Kortick" userId="167978f5-7f40-4909-85d5-d4149554ad4e" providerId="ADAL" clId="{17D78392-7091-4238-8278-2F3BDFF78295}" dt="2024-06-23T09:59:43.343" v="69" actId="47"/>
        <pc:sldMkLst>
          <pc:docMk/>
          <pc:sldMk cId="1826252564" sldId="701"/>
        </pc:sldMkLst>
      </pc:sldChg>
      <pc:sldChg chg="del">
        <pc:chgData name="Yoel Kortick" userId="167978f5-7f40-4909-85d5-d4149554ad4e" providerId="ADAL" clId="{17D78392-7091-4238-8278-2F3BDFF78295}" dt="2024-06-23T09:59:57.332" v="83" actId="47"/>
        <pc:sldMkLst>
          <pc:docMk/>
          <pc:sldMk cId="1840071172" sldId="702"/>
        </pc:sldMkLst>
      </pc:sldChg>
      <pc:sldChg chg="del">
        <pc:chgData name="Yoel Kortick" userId="167978f5-7f40-4909-85d5-d4149554ad4e" providerId="ADAL" clId="{17D78392-7091-4238-8278-2F3BDFF78295}" dt="2024-06-23T09:59:45.351" v="70" actId="47"/>
        <pc:sldMkLst>
          <pc:docMk/>
          <pc:sldMk cId="1603782623" sldId="707"/>
        </pc:sldMkLst>
      </pc:sldChg>
      <pc:sldChg chg="del">
        <pc:chgData name="Yoel Kortick" userId="167978f5-7f40-4909-85d5-d4149554ad4e" providerId="ADAL" clId="{17D78392-7091-4238-8278-2F3BDFF78295}" dt="2024-06-23T09:59:48.412" v="73" actId="47"/>
        <pc:sldMkLst>
          <pc:docMk/>
          <pc:sldMk cId="3269987942" sldId="708"/>
        </pc:sldMkLst>
      </pc:sldChg>
      <pc:sldChg chg="del">
        <pc:chgData name="Yoel Kortick" userId="167978f5-7f40-4909-85d5-d4149554ad4e" providerId="ADAL" clId="{17D78392-7091-4238-8278-2F3BDFF78295}" dt="2024-06-23T09:59:49.395" v="74" actId="47"/>
        <pc:sldMkLst>
          <pc:docMk/>
          <pc:sldMk cId="733623745" sldId="710"/>
        </pc:sldMkLst>
      </pc:sldChg>
      <pc:sldChg chg="delSp modSp mod">
        <pc:chgData name="Yoel Kortick" userId="167978f5-7f40-4909-85d5-d4149554ad4e" providerId="ADAL" clId="{17D78392-7091-4238-8278-2F3BDFF78295}" dt="2024-06-23T10:01:22.765" v="105" actId="478"/>
        <pc:sldMkLst>
          <pc:docMk/>
          <pc:sldMk cId="3503488851" sldId="722"/>
        </pc:sldMkLst>
        <pc:spChg chg="mod">
          <ac:chgData name="Yoel Kortick" userId="167978f5-7f40-4909-85d5-d4149554ad4e" providerId="ADAL" clId="{17D78392-7091-4238-8278-2F3BDFF78295}" dt="2024-06-23T10:01:18.803" v="104" actId="20577"/>
          <ac:spMkLst>
            <pc:docMk/>
            <pc:sldMk cId="3503488851" sldId="722"/>
            <ac:spMk id="13" creationId="{F4F9CE6C-EB7E-DBFE-C77E-B97A93A03817}"/>
          </ac:spMkLst>
        </pc:spChg>
        <pc:spChg chg="del">
          <ac:chgData name="Yoel Kortick" userId="167978f5-7f40-4909-85d5-d4149554ad4e" providerId="ADAL" clId="{17D78392-7091-4238-8278-2F3BDFF78295}" dt="2024-06-23T10:01:22.765" v="105" actId="478"/>
          <ac:spMkLst>
            <pc:docMk/>
            <pc:sldMk cId="3503488851" sldId="722"/>
            <ac:spMk id="14" creationId="{936F52EF-7B1D-2566-595C-58A1748474EB}"/>
          </ac:spMkLst>
        </pc:spChg>
      </pc:sldChg>
      <pc:sldChg chg="del">
        <pc:chgData name="Yoel Kortick" userId="167978f5-7f40-4909-85d5-d4149554ad4e" providerId="ADAL" clId="{17D78392-7091-4238-8278-2F3BDFF78295}" dt="2024-06-23T09:59:33.602" v="67" actId="47"/>
        <pc:sldMkLst>
          <pc:docMk/>
          <pc:sldMk cId="1066674045" sldId="723"/>
        </pc:sldMkLst>
      </pc:sldChg>
      <pc:sldChg chg="addSp delSp modSp add mod">
        <pc:chgData name="Yoel Kortick" userId="167978f5-7f40-4909-85d5-d4149554ad4e" providerId="ADAL" clId="{17D78392-7091-4238-8278-2F3BDFF78295}" dt="2024-06-23T10:17:03.830" v="348" actId="404"/>
        <pc:sldMkLst>
          <pc:docMk/>
          <pc:sldMk cId="3791246301" sldId="723"/>
        </pc:sldMkLst>
        <pc:spChg chg="add mod">
          <ac:chgData name="Yoel Kortick" userId="167978f5-7f40-4909-85d5-d4149554ad4e" providerId="ADAL" clId="{17D78392-7091-4238-8278-2F3BDFF78295}" dt="2024-06-23T10:13:51.138" v="316" actId="403"/>
          <ac:spMkLst>
            <pc:docMk/>
            <pc:sldMk cId="3791246301" sldId="723"/>
            <ac:spMk id="2" creationId="{69BF8E73-C5B1-E395-092A-266087E24103}"/>
          </ac:spMkLst>
        </pc:spChg>
        <pc:spChg chg="mod">
          <ac:chgData name="Yoel Kortick" userId="167978f5-7f40-4909-85d5-d4149554ad4e" providerId="ADAL" clId="{17D78392-7091-4238-8278-2F3BDFF78295}" dt="2024-06-23T10:10:38.790" v="197" actId="14100"/>
          <ac:spMkLst>
            <pc:docMk/>
            <pc:sldMk cId="3791246301" sldId="723"/>
            <ac:spMk id="11" creationId="{1ACE3884-5DD3-4F86-13C6-FF34F1D35C8C}"/>
          </ac:spMkLst>
        </pc:spChg>
        <pc:graphicFrameChg chg="add mod modGraphic">
          <ac:chgData name="Yoel Kortick" userId="167978f5-7f40-4909-85d5-d4149554ad4e" providerId="ADAL" clId="{17D78392-7091-4238-8278-2F3BDFF78295}" dt="2024-06-23T10:17:03.830" v="348" actId="404"/>
          <ac:graphicFrameMkLst>
            <pc:docMk/>
            <pc:sldMk cId="3791246301" sldId="723"/>
            <ac:graphicFrameMk id="4" creationId="{4CC358CF-D3D2-028F-CE06-A829611614FD}"/>
          </ac:graphicFrameMkLst>
        </pc:graphicFrameChg>
        <pc:picChg chg="del">
          <ac:chgData name="Yoel Kortick" userId="167978f5-7f40-4909-85d5-d4149554ad4e" providerId="ADAL" clId="{17D78392-7091-4238-8278-2F3BDFF78295}" dt="2024-06-23T10:10:40.240" v="198" actId="478"/>
          <ac:picMkLst>
            <pc:docMk/>
            <pc:sldMk cId="3791246301" sldId="723"/>
            <ac:picMk id="3" creationId="{CBEEBD7D-758F-E0E0-B4B0-A65295AA7795}"/>
          </ac:picMkLst>
        </pc:picChg>
        <pc:picChg chg="add mod">
          <ac:chgData name="Yoel Kortick" userId="167978f5-7f40-4909-85d5-d4149554ad4e" providerId="ADAL" clId="{17D78392-7091-4238-8278-2F3BDFF78295}" dt="2024-06-23T10:16:12.235" v="338" actId="14100"/>
          <ac:picMkLst>
            <pc:docMk/>
            <pc:sldMk cId="3791246301" sldId="723"/>
            <ac:picMk id="6" creationId="{EF91EF2E-661E-0461-5B84-37CD2F913FD5}"/>
          </ac:picMkLst>
        </pc:picChg>
        <pc:picChg chg="add mod">
          <ac:chgData name="Yoel Kortick" userId="167978f5-7f40-4909-85d5-d4149554ad4e" providerId="ADAL" clId="{17D78392-7091-4238-8278-2F3BDFF78295}" dt="2024-06-23T10:16:24.282" v="342" actId="1076"/>
          <ac:picMkLst>
            <pc:docMk/>
            <pc:sldMk cId="3791246301" sldId="723"/>
            <ac:picMk id="8" creationId="{7EE49ADF-8C40-4AF6-2BDF-56086DA213A7}"/>
          </ac:picMkLst>
        </pc:picChg>
        <pc:picChg chg="add mod">
          <ac:chgData name="Yoel Kortick" userId="167978f5-7f40-4909-85d5-d4149554ad4e" providerId="ADAL" clId="{17D78392-7091-4238-8278-2F3BDFF78295}" dt="2024-06-23T10:16:27.202" v="343" actId="1076"/>
          <ac:picMkLst>
            <pc:docMk/>
            <pc:sldMk cId="3791246301" sldId="723"/>
            <ac:picMk id="13" creationId="{5489FFC9-FD7B-D437-A5F1-A78912B1EE4B}"/>
          </ac:picMkLst>
        </pc:picChg>
      </pc:sldChg>
      <pc:sldChg chg="addSp delSp modSp add mod">
        <pc:chgData name="Yoel Kortick" userId="167978f5-7f40-4909-85d5-d4149554ad4e" providerId="ADAL" clId="{17D78392-7091-4238-8278-2F3BDFF78295}" dt="2024-06-23T10:32:15.200" v="461"/>
        <pc:sldMkLst>
          <pc:docMk/>
          <pc:sldMk cId="90804887" sldId="724"/>
        </pc:sldMkLst>
        <pc:spChg chg="mod">
          <ac:chgData name="Yoel Kortick" userId="167978f5-7f40-4909-85d5-d4149554ad4e" providerId="ADAL" clId="{17D78392-7091-4238-8278-2F3BDFF78295}" dt="2024-06-23T10:28:11.037" v="402" actId="313"/>
          <ac:spMkLst>
            <pc:docMk/>
            <pc:sldMk cId="90804887" sldId="724"/>
            <ac:spMk id="2" creationId="{69BF8E73-C5B1-E395-092A-266087E24103}"/>
          </ac:spMkLst>
        </pc:spChg>
        <pc:spChg chg="mod">
          <ac:chgData name="Yoel Kortick" userId="167978f5-7f40-4909-85d5-d4149554ad4e" providerId="ADAL" clId="{17D78392-7091-4238-8278-2F3BDFF78295}" dt="2024-06-23T10:28:14.950" v="403" actId="6549"/>
          <ac:spMkLst>
            <pc:docMk/>
            <pc:sldMk cId="90804887" sldId="724"/>
            <ac:spMk id="11" creationId="{1ACE3884-5DD3-4F86-13C6-FF34F1D35C8C}"/>
          </ac:spMkLst>
        </pc:spChg>
        <pc:graphicFrameChg chg="del">
          <ac:chgData name="Yoel Kortick" userId="167978f5-7f40-4909-85d5-d4149554ad4e" providerId="ADAL" clId="{17D78392-7091-4238-8278-2F3BDFF78295}" dt="2024-06-23T10:27:26.324" v="395" actId="478"/>
          <ac:graphicFrameMkLst>
            <pc:docMk/>
            <pc:sldMk cId="90804887" sldId="724"/>
            <ac:graphicFrameMk id="4" creationId="{4CC358CF-D3D2-028F-CE06-A829611614FD}"/>
          </ac:graphicFrameMkLst>
        </pc:graphicFrameChg>
        <pc:picChg chg="add del">
          <ac:chgData name="Yoel Kortick" userId="167978f5-7f40-4909-85d5-d4149554ad4e" providerId="ADAL" clId="{17D78392-7091-4238-8278-2F3BDFF78295}" dt="2024-06-23T10:32:13.894" v="460" actId="478"/>
          <ac:picMkLst>
            <pc:docMk/>
            <pc:sldMk cId="90804887" sldId="724"/>
            <ac:picMk id="5" creationId="{4A384203-1C64-F7FB-8F42-3D52C83BEB30}"/>
          </ac:picMkLst>
        </pc:picChg>
        <pc:picChg chg="del">
          <ac:chgData name="Yoel Kortick" userId="167978f5-7f40-4909-85d5-d4149554ad4e" providerId="ADAL" clId="{17D78392-7091-4238-8278-2F3BDFF78295}" dt="2024-06-23T10:27:22.109" v="392" actId="478"/>
          <ac:picMkLst>
            <pc:docMk/>
            <pc:sldMk cId="90804887" sldId="724"/>
            <ac:picMk id="6" creationId="{EF91EF2E-661E-0461-5B84-37CD2F913FD5}"/>
          </ac:picMkLst>
        </pc:picChg>
        <pc:picChg chg="add mod">
          <ac:chgData name="Yoel Kortick" userId="167978f5-7f40-4909-85d5-d4149554ad4e" providerId="ADAL" clId="{17D78392-7091-4238-8278-2F3BDFF78295}" dt="2024-06-23T10:32:15.200" v="461"/>
          <ac:picMkLst>
            <pc:docMk/>
            <pc:sldMk cId="90804887" sldId="724"/>
            <ac:picMk id="7" creationId="{FAF1BE5B-A898-FBA0-B216-4C71ECD1FC5E}"/>
          </ac:picMkLst>
        </pc:picChg>
        <pc:picChg chg="del">
          <ac:chgData name="Yoel Kortick" userId="167978f5-7f40-4909-85d5-d4149554ad4e" providerId="ADAL" clId="{17D78392-7091-4238-8278-2F3BDFF78295}" dt="2024-06-23T10:27:22.996" v="393" actId="478"/>
          <ac:picMkLst>
            <pc:docMk/>
            <pc:sldMk cId="90804887" sldId="724"/>
            <ac:picMk id="8" creationId="{7EE49ADF-8C40-4AF6-2BDF-56086DA213A7}"/>
          </ac:picMkLst>
        </pc:picChg>
        <pc:picChg chg="del">
          <ac:chgData name="Yoel Kortick" userId="167978f5-7f40-4909-85d5-d4149554ad4e" providerId="ADAL" clId="{17D78392-7091-4238-8278-2F3BDFF78295}" dt="2024-06-23T10:27:23.633" v="394" actId="478"/>
          <ac:picMkLst>
            <pc:docMk/>
            <pc:sldMk cId="90804887" sldId="724"/>
            <ac:picMk id="13" creationId="{5489FFC9-FD7B-D437-A5F1-A78912B1EE4B}"/>
          </ac:picMkLst>
        </pc:picChg>
      </pc:sldChg>
      <pc:sldChg chg="addSp delSp modSp add del mod">
        <pc:chgData name="Yoel Kortick" userId="167978f5-7f40-4909-85d5-d4149554ad4e" providerId="ADAL" clId="{17D78392-7091-4238-8278-2F3BDFF78295}" dt="2024-06-23T10:32:18.183" v="462" actId="47"/>
        <pc:sldMkLst>
          <pc:docMk/>
          <pc:sldMk cId="2959326649" sldId="725"/>
        </pc:sldMkLst>
        <pc:spChg chg="del">
          <ac:chgData name="Yoel Kortick" userId="167978f5-7f40-4909-85d5-d4149554ad4e" providerId="ADAL" clId="{17D78392-7091-4238-8278-2F3BDFF78295}" dt="2024-06-23T10:29:25.659" v="406" actId="478"/>
          <ac:spMkLst>
            <pc:docMk/>
            <pc:sldMk cId="2959326649" sldId="725"/>
            <ac:spMk id="2" creationId="{69BF8E73-C5B1-E395-092A-266087E24103}"/>
          </ac:spMkLst>
        </pc:spChg>
        <pc:spChg chg="mod">
          <ac:chgData name="Yoel Kortick" userId="167978f5-7f40-4909-85d5-d4149554ad4e" providerId="ADAL" clId="{17D78392-7091-4238-8278-2F3BDFF78295}" dt="2024-06-23T10:29:38.990" v="443" actId="313"/>
          <ac:spMkLst>
            <pc:docMk/>
            <pc:sldMk cId="2959326649" sldId="725"/>
            <ac:spMk id="11" creationId="{1ACE3884-5DD3-4F86-13C6-FF34F1D35C8C}"/>
          </ac:spMkLst>
        </pc:spChg>
        <pc:picChg chg="add">
          <ac:chgData name="Yoel Kortick" userId="167978f5-7f40-4909-85d5-d4149554ad4e" providerId="ADAL" clId="{17D78392-7091-4238-8278-2F3BDFF78295}" dt="2024-06-23T10:29:41.020" v="445" actId="22"/>
          <ac:picMkLst>
            <pc:docMk/>
            <pc:sldMk cId="2959326649" sldId="725"/>
            <ac:picMk id="4" creationId="{1222903C-20DA-4960-B27B-675163D799D8}"/>
          </ac:picMkLst>
        </pc:picChg>
        <pc:picChg chg="del">
          <ac:chgData name="Yoel Kortick" userId="167978f5-7f40-4909-85d5-d4149554ad4e" providerId="ADAL" clId="{17D78392-7091-4238-8278-2F3BDFF78295}" dt="2024-06-23T10:29:40.173" v="444" actId="478"/>
          <ac:picMkLst>
            <pc:docMk/>
            <pc:sldMk cId="2959326649" sldId="725"/>
            <ac:picMk id="5" creationId="{4A384203-1C64-F7FB-8F42-3D52C83BEB30}"/>
          </ac:picMkLst>
        </pc:picChg>
      </pc:sldChg>
      <pc:sldChg chg="addSp delSp modSp add mod">
        <pc:chgData name="Yoel Kortick" userId="167978f5-7f40-4909-85d5-d4149554ad4e" providerId="ADAL" clId="{17D78392-7091-4238-8278-2F3BDFF78295}" dt="2024-06-23T10:33:21.179" v="507" actId="14100"/>
        <pc:sldMkLst>
          <pc:docMk/>
          <pc:sldMk cId="1147505631" sldId="726"/>
        </pc:sldMkLst>
        <pc:spChg chg="add del mod">
          <ac:chgData name="Yoel Kortick" userId="167978f5-7f40-4909-85d5-d4149554ad4e" providerId="ADAL" clId="{17D78392-7091-4238-8278-2F3BDFF78295}" dt="2024-06-23T10:31:48.432" v="452" actId="478"/>
          <ac:spMkLst>
            <pc:docMk/>
            <pc:sldMk cId="1147505631" sldId="726"/>
            <ac:spMk id="3" creationId="{010382CE-C0D4-F614-CDEE-36611BFABDC9}"/>
          </ac:spMkLst>
        </pc:spChg>
        <pc:spChg chg="add mod">
          <ac:chgData name="Yoel Kortick" userId="167978f5-7f40-4909-85d5-d4149554ad4e" providerId="ADAL" clId="{17D78392-7091-4238-8278-2F3BDFF78295}" dt="2024-06-23T10:33:21.179" v="507" actId="14100"/>
          <ac:spMkLst>
            <pc:docMk/>
            <pc:sldMk cId="1147505631" sldId="726"/>
            <ac:spMk id="5" creationId="{3C5B1970-55DC-9B2D-ED4E-0D46C9D173B4}"/>
          </ac:spMkLst>
        </pc:spChg>
        <pc:spChg chg="del">
          <ac:chgData name="Yoel Kortick" userId="167978f5-7f40-4909-85d5-d4149554ad4e" providerId="ADAL" clId="{17D78392-7091-4238-8278-2F3BDFF78295}" dt="2024-06-23T10:31:47.623" v="451" actId="478"/>
          <ac:spMkLst>
            <pc:docMk/>
            <pc:sldMk cId="1147505631" sldId="726"/>
            <ac:spMk id="11" creationId="{1ACE3884-5DD3-4F86-13C6-FF34F1D35C8C}"/>
          </ac:spMkLst>
        </pc:spChg>
        <pc:picChg chg="del">
          <ac:chgData name="Yoel Kortick" userId="167978f5-7f40-4909-85d5-d4149554ad4e" providerId="ADAL" clId="{17D78392-7091-4238-8278-2F3BDFF78295}" dt="2024-06-23T10:31:41.843" v="450" actId="478"/>
          <ac:picMkLst>
            <pc:docMk/>
            <pc:sldMk cId="1147505631" sldId="726"/>
            <ac:picMk id="4" creationId="{1222903C-20DA-4960-B27B-675163D799D8}"/>
          </ac:picMkLst>
        </pc:picChg>
      </pc:sldChg>
      <pc:sldChg chg="del">
        <pc:chgData name="Yoel Kortick" userId="167978f5-7f40-4909-85d5-d4149554ad4e" providerId="ADAL" clId="{17D78392-7091-4238-8278-2F3BDFF78295}" dt="2024-06-23T10:01:03.922" v="89" actId="47"/>
        <pc:sldMkLst>
          <pc:docMk/>
          <pc:sldMk cId="1577849166" sldId="726"/>
        </pc:sldMkLst>
      </pc:sldChg>
      <pc:sldChg chg="modSp add mod">
        <pc:chgData name="Yoel Kortick" userId="167978f5-7f40-4909-85d5-d4149554ad4e" providerId="ADAL" clId="{17D78392-7091-4238-8278-2F3BDFF78295}" dt="2024-06-23T10:33:11.952" v="490" actId="14100"/>
        <pc:sldMkLst>
          <pc:docMk/>
          <pc:sldMk cId="990405921" sldId="727"/>
        </pc:sldMkLst>
        <pc:spChg chg="mod">
          <ac:chgData name="Yoel Kortick" userId="167978f5-7f40-4909-85d5-d4149554ad4e" providerId="ADAL" clId="{17D78392-7091-4238-8278-2F3BDFF78295}" dt="2024-06-23T10:33:11.952" v="490" actId="14100"/>
          <ac:spMkLst>
            <pc:docMk/>
            <pc:sldMk cId="990405921" sldId="727"/>
            <ac:spMk id="5" creationId="{3C5B1970-55DC-9B2D-ED4E-0D46C9D173B4}"/>
          </ac:spMkLst>
        </pc:spChg>
      </pc:sldChg>
      <pc:sldChg chg="del">
        <pc:chgData name="Yoel Kortick" userId="167978f5-7f40-4909-85d5-d4149554ad4e" providerId="ADAL" clId="{17D78392-7091-4238-8278-2F3BDFF78295}" dt="2024-06-23T09:59:45.999" v="71" actId="47"/>
        <pc:sldMkLst>
          <pc:docMk/>
          <pc:sldMk cId="2808511795" sldId="727"/>
        </pc:sldMkLst>
      </pc:sldChg>
      <pc:sldChg chg="modSp add mod setBg">
        <pc:chgData name="Yoel Kortick" userId="167978f5-7f40-4909-85d5-d4149554ad4e" providerId="ADAL" clId="{17D78392-7091-4238-8278-2F3BDFF78295}" dt="2024-06-26T06:11:52.593" v="3579"/>
        <pc:sldMkLst>
          <pc:docMk/>
          <pc:sldMk cId="1200987725" sldId="728"/>
        </pc:sldMkLst>
        <pc:spChg chg="mod">
          <ac:chgData name="Yoel Kortick" userId="167978f5-7f40-4909-85d5-d4149554ad4e" providerId="ADAL" clId="{17D78392-7091-4238-8278-2F3BDFF78295}" dt="2024-06-26T06:11:52.593" v="3579"/>
          <ac:spMkLst>
            <pc:docMk/>
            <pc:sldMk cId="1200987725" sldId="728"/>
            <ac:spMk id="13" creationId="{F4F9CE6C-EB7E-DBFE-C77E-B97A93A03817}"/>
          </ac:spMkLst>
        </pc:spChg>
      </pc:sldChg>
      <pc:sldChg chg="del">
        <pc:chgData name="Yoel Kortick" userId="167978f5-7f40-4909-85d5-d4149554ad4e" providerId="ADAL" clId="{17D78392-7091-4238-8278-2F3BDFF78295}" dt="2024-06-23T10:00:33.265" v="84" actId="18676"/>
        <pc:sldMkLst>
          <pc:docMk/>
          <pc:sldMk cId="2007351395" sldId="728"/>
        </pc:sldMkLst>
      </pc:sldChg>
      <pc:sldChg chg="addSp delSp modSp add del mod setBg">
        <pc:chgData name="Yoel Kortick" userId="167978f5-7f40-4909-85d5-d4149554ad4e" providerId="ADAL" clId="{17D78392-7091-4238-8278-2F3BDFF78295}" dt="2024-06-24T11:26:37.060" v="1888" actId="2696"/>
        <pc:sldMkLst>
          <pc:docMk/>
          <pc:sldMk cId="3411877323" sldId="729"/>
        </pc:sldMkLst>
        <pc:spChg chg="add mod">
          <ac:chgData name="Yoel Kortick" userId="167978f5-7f40-4909-85d5-d4149554ad4e" providerId="ADAL" clId="{17D78392-7091-4238-8278-2F3BDFF78295}" dt="2024-06-23T15:00:25.068" v="589"/>
          <ac:spMkLst>
            <pc:docMk/>
            <pc:sldMk cId="3411877323" sldId="729"/>
            <ac:spMk id="4" creationId="{15E00119-5176-94C4-9ECD-DE2A6C2D5715}"/>
          </ac:spMkLst>
        </pc:spChg>
        <pc:spChg chg="mod">
          <ac:chgData name="Yoel Kortick" userId="167978f5-7f40-4909-85d5-d4149554ad4e" providerId="ADAL" clId="{17D78392-7091-4238-8278-2F3BDFF78295}" dt="2024-06-23T10:34:15.651" v="516"/>
          <ac:spMkLst>
            <pc:docMk/>
            <pc:sldMk cId="3411877323" sldId="729"/>
            <ac:spMk id="10" creationId="{4C5297D4-1A90-BA7E-1EA2-3486955EA032}"/>
          </ac:spMkLst>
        </pc:spChg>
        <pc:spChg chg="mod">
          <ac:chgData name="Yoel Kortick" userId="167978f5-7f40-4909-85d5-d4149554ad4e" providerId="ADAL" clId="{17D78392-7091-4238-8278-2F3BDFF78295}" dt="2024-06-23T14:58:36.432" v="582" actId="6549"/>
          <ac:spMkLst>
            <pc:docMk/>
            <pc:sldMk cId="3411877323" sldId="729"/>
            <ac:spMk id="11" creationId="{1ACE3884-5DD3-4F86-13C6-FF34F1D35C8C}"/>
          </ac:spMkLst>
        </pc:spChg>
        <pc:picChg chg="add mod">
          <ac:chgData name="Yoel Kortick" userId="167978f5-7f40-4909-85d5-d4149554ad4e" providerId="ADAL" clId="{17D78392-7091-4238-8278-2F3BDFF78295}" dt="2024-06-23T14:59:55.355" v="584" actId="1076"/>
          <ac:picMkLst>
            <pc:docMk/>
            <pc:sldMk cId="3411877323" sldId="729"/>
            <ac:picMk id="3" creationId="{3E6B8B2B-F990-CE5A-D403-3355C69C6B0A}"/>
          </ac:picMkLst>
        </pc:picChg>
        <pc:picChg chg="del">
          <ac:chgData name="Yoel Kortick" userId="167978f5-7f40-4909-85d5-d4149554ad4e" providerId="ADAL" clId="{17D78392-7091-4238-8278-2F3BDFF78295}" dt="2024-06-23T10:34:41.395" v="517" actId="478"/>
          <ac:picMkLst>
            <pc:docMk/>
            <pc:sldMk cId="3411877323" sldId="729"/>
            <ac:picMk id="4" creationId="{D8127B7E-E387-F84D-5873-963B236C4BB5}"/>
          </ac:picMkLst>
        </pc:picChg>
      </pc:sldChg>
      <pc:sldChg chg="modSp add">
        <pc:chgData name="Yoel Kortick" userId="167978f5-7f40-4909-85d5-d4149554ad4e" providerId="ADAL" clId="{17D78392-7091-4238-8278-2F3BDFF78295}" dt="2024-06-27T04:16:21.462" v="13073"/>
        <pc:sldMkLst>
          <pc:docMk/>
          <pc:sldMk cId="3487579438" sldId="729"/>
        </pc:sldMkLst>
        <pc:spChg chg="mod">
          <ac:chgData name="Yoel Kortick" userId="167978f5-7f40-4909-85d5-d4149554ad4e" providerId="ADAL" clId="{17D78392-7091-4238-8278-2F3BDFF78295}" dt="2024-06-26T06:11:52.593" v="3579"/>
          <ac:spMkLst>
            <pc:docMk/>
            <pc:sldMk cId="3487579438" sldId="729"/>
            <ac:spMk id="10" creationId="{4C5297D4-1A90-BA7E-1EA2-3486955EA032}"/>
          </ac:spMkLst>
        </pc:spChg>
        <pc:spChg chg="mod">
          <ac:chgData name="Yoel Kortick" userId="167978f5-7f40-4909-85d5-d4149554ad4e" providerId="ADAL" clId="{17D78392-7091-4238-8278-2F3BDFF78295}" dt="2024-06-27T04:16:21.462" v="13073"/>
          <ac:spMkLst>
            <pc:docMk/>
            <pc:sldMk cId="3487579438" sldId="729"/>
            <ac:spMk id="11" creationId="{1ACE3884-5DD3-4F86-13C6-FF34F1D35C8C}"/>
          </ac:spMkLst>
        </pc:spChg>
      </pc:sldChg>
      <pc:sldChg chg="addSp delSp modSp add del mod">
        <pc:chgData name="Yoel Kortick" userId="167978f5-7f40-4909-85d5-d4149554ad4e" providerId="ADAL" clId="{17D78392-7091-4238-8278-2F3BDFF78295}" dt="2024-06-24T11:26:37.060" v="1888" actId="2696"/>
        <pc:sldMkLst>
          <pc:docMk/>
          <pc:sldMk cId="149630331" sldId="730"/>
        </pc:sldMkLst>
        <pc:spChg chg="del">
          <ac:chgData name="Yoel Kortick" userId="167978f5-7f40-4909-85d5-d4149554ad4e" providerId="ADAL" clId="{17D78392-7091-4238-8278-2F3BDFF78295}" dt="2024-06-23T15:02:37.299" v="600" actId="478"/>
          <ac:spMkLst>
            <pc:docMk/>
            <pc:sldMk cId="149630331" sldId="730"/>
            <ac:spMk id="4" creationId="{15E00119-5176-94C4-9ECD-DE2A6C2D5715}"/>
          </ac:spMkLst>
        </pc:spChg>
        <pc:spChg chg="add del mod">
          <ac:chgData name="Yoel Kortick" userId="167978f5-7f40-4909-85d5-d4149554ad4e" providerId="ADAL" clId="{17D78392-7091-4238-8278-2F3BDFF78295}" dt="2024-06-23T15:02:35.065" v="598" actId="478"/>
          <ac:spMkLst>
            <pc:docMk/>
            <pc:sldMk cId="149630331" sldId="730"/>
            <ac:spMk id="5" creationId="{315499D2-A13B-D3EB-80ED-206B4CDF7BA4}"/>
          </ac:spMkLst>
        </pc:spChg>
        <pc:spChg chg="del">
          <ac:chgData name="Yoel Kortick" userId="167978f5-7f40-4909-85d5-d4149554ad4e" providerId="ADAL" clId="{17D78392-7091-4238-8278-2F3BDFF78295}" dt="2024-06-23T15:02:34.012" v="597" actId="478"/>
          <ac:spMkLst>
            <pc:docMk/>
            <pc:sldMk cId="149630331" sldId="730"/>
            <ac:spMk id="11" creationId="{1ACE3884-5DD3-4F86-13C6-FF34F1D35C8C}"/>
          </ac:spMkLst>
        </pc:spChg>
        <pc:picChg chg="del">
          <ac:chgData name="Yoel Kortick" userId="167978f5-7f40-4909-85d5-d4149554ad4e" providerId="ADAL" clId="{17D78392-7091-4238-8278-2F3BDFF78295}" dt="2024-06-23T15:02:36.013" v="599" actId="478"/>
          <ac:picMkLst>
            <pc:docMk/>
            <pc:sldMk cId="149630331" sldId="730"/>
            <ac:picMk id="3" creationId="{3E6B8B2B-F990-CE5A-D403-3355C69C6B0A}"/>
          </ac:picMkLst>
        </pc:picChg>
        <pc:picChg chg="add mod">
          <ac:chgData name="Yoel Kortick" userId="167978f5-7f40-4909-85d5-d4149554ad4e" providerId="ADAL" clId="{17D78392-7091-4238-8278-2F3BDFF78295}" dt="2024-06-23T15:02:48.932" v="604" actId="208"/>
          <ac:picMkLst>
            <pc:docMk/>
            <pc:sldMk cId="149630331" sldId="730"/>
            <ac:picMk id="7" creationId="{D51E536A-C2D3-E545-7FE2-11E618731C57}"/>
          </ac:picMkLst>
        </pc:picChg>
      </pc:sldChg>
      <pc:sldChg chg="modSp add">
        <pc:chgData name="Yoel Kortick" userId="167978f5-7f40-4909-85d5-d4149554ad4e" providerId="ADAL" clId="{17D78392-7091-4238-8278-2F3BDFF78295}" dt="2024-06-26T06:11:52.593" v="3579"/>
        <pc:sldMkLst>
          <pc:docMk/>
          <pc:sldMk cId="326572686" sldId="730"/>
        </pc:sldMkLst>
        <pc:spChg chg="mod">
          <ac:chgData name="Yoel Kortick" userId="167978f5-7f40-4909-85d5-d4149554ad4e" providerId="ADAL" clId="{17D78392-7091-4238-8278-2F3BDFF78295}" dt="2024-06-26T06:11:52.593" v="3579"/>
          <ac:spMkLst>
            <pc:docMk/>
            <pc:sldMk cId="326572686" sldId="730"/>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816905370" sldId="730"/>
        </pc:sldMkLst>
      </pc:sldChg>
      <pc:sldChg chg="addSp delSp modSp add mod">
        <pc:chgData name="Yoel Kortick" userId="167978f5-7f40-4909-85d5-d4149554ad4e" providerId="ADAL" clId="{17D78392-7091-4238-8278-2F3BDFF78295}" dt="2024-06-27T04:16:21.462" v="13073"/>
        <pc:sldMkLst>
          <pc:docMk/>
          <pc:sldMk cId="914541578" sldId="731"/>
        </pc:sldMkLst>
        <pc:spChg chg="del">
          <ac:chgData name="Yoel Kortick" userId="167978f5-7f40-4909-85d5-d4149554ad4e" providerId="ADAL" clId="{17D78392-7091-4238-8278-2F3BDFF78295}" dt="2024-06-23T15:02:30.199" v="596" actId="478"/>
          <ac:spMkLst>
            <pc:docMk/>
            <pc:sldMk cId="914541578" sldId="731"/>
            <ac:spMk id="4" creationId="{15E00119-5176-94C4-9ECD-DE2A6C2D5715}"/>
          </ac:spMkLst>
        </pc:spChg>
        <pc:spChg chg="add del mod">
          <ac:chgData name="Yoel Kortick" userId="167978f5-7f40-4909-85d5-d4149554ad4e" providerId="ADAL" clId="{17D78392-7091-4238-8278-2F3BDFF78295}" dt="2024-06-24T10:10:02.203" v="1347" actId="478"/>
          <ac:spMkLst>
            <pc:docMk/>
            <pc:sldMk cId="914541578" sldId="731"/>
            <ac:spMk id="6" creationId="{F355FF0B-F3F3-571B-C0E1-8A1DD8E566CD}"/>
          </ac:spMkLst>
        </pc:spChg>
        <pc:spChg chg="add del mod">
          <ac:chgData name="Yoel Kortick" userId="167978f5-7f40-4909-85d5-d4149554ad4e" providerId="ADAL" clId="{17D78392-7091-4238-8278-2F3BDFF78295}" dt="2024-06-24T10:10:02.203" v="1347" actId="478"/>
          <ac:spMkLst>
            <pc:docMk/>
            <pc:sldMk cId="914541578" sldId="731"/>
            <ac:spMk id="7" creationId="{46068B1D-0580-468D-E9BC-26D97084CA72}"/>
          </ac:spMkLst>
        </pc:spChg>
        <pc:spChg chg="add del mod">
          <ac:chgData name="Yoel Kortick" userId="167978f5-7f40-4909-85d5-d4149554ad4e" providerId="ADAL" clId="{17D78392-7091-4238-8278-2F3BDFF78295}" dt="2024-06-24T10:10:02.203" v="1347" actId="478"/>
          <ac:spMkLst>
            <pc:docMk/>
            <pc:sldMk cId="914541578" sldId="731"/>
            <ac:spMk id="8" creationId="{2694E4E7-1DB0-20AC-9A77-7080EBA62A62}"/>
          </ac:spMkLst>
        </pc:spChg>
        <pc:spChg chg="mod">
          <ac:chgData name="Yoel Kortick" userId="167978f5-7f40-4909-85d5-d4149554ad4e" providerId="ADAL" clId="{17D78392-7091-4238-8278-2F3BDFF78295}" dt="2024-06-26T06:11:52.593" v="3579"/>
          <ac:spMkLst>
            <pc:docMk/>
            <pc:sldMk cId="914541578" sldId="731"/>
            <ac:spMk id="10" creationId="{4C5297D4-1A90-BA7E-1EA2-3486955EA032}"/>
          </ac:spMkLst>
        </pc:spChg>
        <pc:spChg chg="mod">
          <ac:chgData name="Yoel Kortick" userId="167978f5-7f40-4909-85d5-d4149554ad4e" providerId="ADAL" clId="{17D78392-7091-4238-8278-2F3BDFF78295}" dt="2024-06-27T04:16:21.462" v="13073"/>
          <ac:spMkLst>
            <pc:docMk/>
            <pc:sldMk cId="914541578" sldId="731"/>
            <ac:spMk id="11" creationId="{1ACE3884-5DD3-4F86-13C6-FF34F1D35C8C}"/>
          </ac:spMkLst>
        </pc:spChg>
        <pc:spChg chg="add del mod">
          <ac:chgData name="Yoel Kortick" userId="167978f5-7f40-4909-85d5-d4149554ad4e" providerId="ADAL" clId="{17D78392-7091-4238-8278-2F3BDFF78295}" dt="2024-06-24T10:10:02.203" v="1347" actId="478"/>
          <ac:spMkLst>
            <pc:docMk/>
            <pc:sldMk cId="914541578" sldId="731"/>
            <ac:spMk id="14" creationId="{1943ED0A-4AE8-6418-E93C-2C988CC06A44}"/>
          </ac:spMkLst>
        </pc:spChg>
        <pc:picChg chg="del">
          <ac:chgData name="Yoel Kortick" userId="167978f5-7f40-4909-85d5-d4149554ad4e" providerId="ADAL" clId="{17D78392-7091-4238-8278-2F3BDFF78295}" dt="2024-06-23T15:02:28.948" v="595" actId="478"/>
          <ac:picMkLst>
            <pc:docMk/>
            <pc:sldMk cId="914541578" sldId="731"/>
            <ac:picMk id="3" creationId="{3E6B8B2B-F990-CE5A-D403-3355C69C6B0A}"/>
          </ac:picMkLst>
        </pc:picChg>
        <pc:picChg chg="add del mod">
          <ac:chgData name="Yoel Kortick" userId="167978f5-7f40-4909-85d5-d4149554ad4e" providerId="ADAL" clId="{17D78392-7091-4238-8278-2F3BDFF78295}" dt="2024-06-23T15:17:07.856" v="697" actId="478"/>
          <ac:picMkLst>
            <pc:docMk/>
            <pc:sldMk cId="914541578" sldId="731"/>
            <ac:picMk id="5" creationId="{E4575E7D-7A0C-9838-D3E1-5FFD674FE8E1}"/>
          </ac:picMkLst>
        </pc:picChg>
        <pc:picChg chg="add del mod ord">
          <ac:chgData name="Yoel Kortick" userId="167978f5-7f40-4909-85d5-d4149554ad4e" providerId="ADAL" clId="{17D78392-7091-4238-8278-2F3BDFF78295}" dt="2024-06-24T10:10:02.709" v="1348" actId="478"/>
          <ac:picMkLst>
            <pc:docMk/>
            <pc:sldMk cId="914541578" sldId="731"/>
            <ac:picMk id="13" creationId="{7E3540A7-9AC8-5B4C-BC66-2B7F9323AEF5}"/>
          </ac:picMkLst>
        </pc:picChg>
      </pc:sldChg>
      <pc:sldChg chg="delSp modSp add mod">
        <pc:chgData name="Yoel Kortick" userId="167978f5-7f40-4909-85d5-d4149554ad4e" providerId="ADAL" clId="{17D78392-7091-4238-8278-2F3BDFF78295}" dt="2024-06-27T02:09:14.586" v="12901" actId="6549"/>
        <pc:sldMkLst>
          <pc:docMk/>
          <pc:sldMk cId="1763485071" sldId="732"/>
        </pc:sldMkLst>
        <pc:spChg chg="del">
          <ac:chgData name="Yoel Kortick" userId="167978f5-7f40-4909-85d5-d4149554ad4e" providerId="ADAL" clId="{17D78392-7091-4238-8278-2F3BDFF78295}" dt="2024-06-23T16:28:07.422" v="1122" actId="478"/>
          <ac:spMkLst>
            <pc:docMk/>
            <pc:sldMk cId="1763485071" sldId="732"/>
            <ac:spMk id="4" creationId="{15E00119-5176-94C4-9ECD-DE2A6C2D5715}"/>
          </ac:spMkLst>
        </pc:spChg>
        <pc:spChg chg="mod">
          <ac:chgData name="Yoel Kortick" userId="167978f5-7f40-4909-85d5-d4149554ad4e" providerId="ADAL" clId="{17D78392-7091-4238-8278-2F3BDFF78295}" dt="2024-06-26T06:11:52.593" v="3579"/>
          <ac:spMkLst>
            <pc:docMk/>
            <pc:sldMk cId="1763485071" sldId="732"/>
            <ac:spMk id="10" creationId="{4C5297D4-1A90-BA7E-1EA2-3486955EA032}"/>
          </ac:spMkLst>
        </pc:spChg>
        <pc:spChg chg="mod">
          <ac:chgData name="Yoel Kortick" userId="167978f5-7f40-4909-85d5-d4149554ad4e" providerId="ADAL" clId="{17D78392-7091-4238-8278-2F3BDFF78295}" dt="2024-06-27T02:09:14.586" v="12901" actId="6549"/>
          <ac:spMkLst>
            <pc:docMk/>
            <pc:sldMk cId="1763485071" sldId="732"/>
            <ac:spMk id="11" creationId="{1ACE3884-5DD3-4F86-13C6-FF34F1D35C8C}"/>
          </ac:spMkLst>
        </pc:spChg>
        <pc:picChg chg="del">
          <ac:chgData name="Yoel Kortick" userId="167978f5-7f40-4909-85d5-d4149554ad4e" providerId="ADAL" clId="{17D78392-7091-4238-8278-2F3BDFF78295}" dt="2024-06-23T16:25:49.803" v="1068" actId="478"/>
          <ac:picMkLst>
            <pc:docMk/>
            <pc:sldMk cId="1763485071" sldId="732"/>
            <ac:picMk id="3" creationId="{3E6B8B2B-F990-CE5A-D403-3355C69C6B0A}"/>
          </ac:picMkLst>
        </pc:picChg>
      </pc:sldChg>
      <pc:sldChg chg="addSp delSp modSp add mod">
        <pc:chgData name="Yoel Kortick" userId="167978f5-7f40-4909-85d5-d4149554ad4e" providerId="ADAL" clId="{17D78392-7091-4238-8278-2F3BDFF78295}" dt="2024-06-26T06:11:52.593" v="3579"/>
        <pc:sldMkLst>
          <pc:docMk/>
          <pc:sldMk cId="2144647236" sldId="733"/>
        </pc:sldMkLst>
        <pc:spChg chg="del">
          <ac:chgData name="Yoel Kortick" userId="167978f5-7f40-4909-85d5-d4149554ad4e" providerId="ADAL" clId="{17D78392-7091-4238-8278-2F3BDFF78295}" dt="2024-06-23T16:30:55.717" v="1311" actId="478"/>
          <ac:spMkLst>
            <pc:docMk/>
            <pc:sldMk cId="2144647236" sldId="733"/>
            <ac:spMk id="6" creationId="{F355FF0B-F3F3-571B-C0E1-8A1DD8E566CD}"/>
          </ac:spMkLst>
        </pc:spChg>
        <pc:spChg chg="del">
          <ac:chgData name="Yoel Kortick" userId="167978f5-7f40-4909-85d5-d4149554ad4e" providerId="ADAL" clId="{17D78392-7091-4238-8278-2F3BDFF78295}" dt="2024-06-23T16:30:56.540" v="1312" actId="478"/>
          <ac:spMkLst>
            <pc:docMk/>
            <pc:sldMk cId="2144647236" sldId="733"/>
            <ac:spMk id="7" creationId="{46068B1D-0580-468D-E9BC-26D97084CA72}"/>
          </ac:spMkLst>
        </pc:spChg>
        <pc:spChg chg="del">
          <ac:chgData name="Yoel Kortick" userId="167978f5-7f40-4909-85d5-d4149554ad4e" providerId="ADAL" clId="{17D78392-7091-4238-8278-2F3BDFF78295}" dt="2024-06-23T16:30:53.724" v="1309" actId="478"/>
          <ac:spMkLst>
            <pc:docMk/>
            <pc:sldMk cId="2144647236" sldId="733"/>
            <ac:spMk id="8" creationId="{2694E4E7-1DB0-20AC-9A77-7080EBA62A62}"/>
          </ac:spMkLst>
        </pc:spChg>
        <pc:spChg chg="mod">
          <ac:chgData name="Yoel Kortick" userId="167978f5-7f40-4909-85d5-d4149554ad4e" providerId="ADAL" clId="{17D78392-7091-4238-8278-2F3BDFF78295}" dt="2024-06-26T06:11:52.593" v="3579"/>
          <ac:spMkLst>
            <pc:docMk/>
            <pc:sldMk cId="2144647236" sldId="733"/>
            <ac:spMk id="10" creationId="{4C5297D4-1A90-BA7E-1EA2-3486955EA032}"/>
          </ac:spMkLst>
        </pc:spChg>
        <pc:spChg chg="mod">
          <ac:chgData name="Yoel Kortick" userId="167978f5-7f40-4909-85d5-d4149554ad4e" providerId="ADAL" clId="{17D78392-7091-4238-8278-2F3BDFF78295}" dt="2024-06-23T16:31:19.343" v="1338" actId="14100"/>
          <ac:spMkLst>
            <pc:docMk/>
            <pc:sldMk cId="2144647236" sldId="733"/>
            <ac:spMk id="11" creationId="{1ACE3884-5DD3-4F86-13C6-FF34F1D35C8C}"/>
          </ac:spMkLst>
        </pc:spChg>
        <pc:spChg chg="del">
          <ac:chgData name="Yoel Kortick" userId="167978f5-7f40-4909-85d5-d4149554ad4e" providerId="ADAL" clId="{17D78392-7091-4238-8278-2F3BDFF78295}" dt="2024-06-23T16:30:54.784" v="1310" actId="478"/>
          <ac:spMkLst>
            <pc:docMk/>
            <pc:sldMk cId="2144647236" sldId="733"/>
            <ac:spMk id="14" creationId="{1943ED0A-4AE8-6418-E93C-2C988CC06A44}"/>
          </ac:spMkLst>
        </pc:spChg>
        <pc:picChg chg="add del">
          <ac:chgData name="Yoel Kortick" userId="167978f5-7f40-4909-85d5-d4149554ad4e" providerId="ADAL" clId="{17D78392-7091-4238-8278-2F3BDFF78295}" dt="2024-06-23T16:30:44.014" v="1307" actId="478"/>
          <ac:picMkLst>
            <pc:docMk/>
            <pc:sldMk cId="2144647236" sldId="733"/>
            <ac:picMk id="3" creationId="{C07CD7FC-3E22-A1AC-D255-ABE8A2CA890A}"/>
          </ac:picMkLst>
        </pc:picChg>
        <pc:picChg chg="add mod">
          <ac:chgData name="Yoel Kortick" userId="167978f5-7f40-4909-85d5-d4149554ad4e" providerId="ADAL" clId="{17D78392-7091-4238-8278-2F3BDFF78295}" dt="2024-06-23T16:31:23.224" v="1339" actId="208"/>
          <ac:picMkLst>
            <pc:docMk/>
            <pc:sldMk cId="2144647236" sldId="733"/>
            <ac:picMk id="5" creationId="{AAB4E4A3-261B-1D33-39CB-E9637669E960}"/>
          </ac:picMkLst>
        </pc:picChg>
        <pc:picChg chg="del">
          <ac:chgData name="Yoel Kortick" userId="167978f5-7f40-4909-85d5-d4149554ad4e" providerId="ADAL" clId="{17D78392-7091-4238-8278-2F3BDFF78295}" dt="2024-06-23T16:29:15.698" v="1125" actId="478"/>
          <ac:picMkLst>
            <pc:docMk/>
            <pc:sldMk cId="2144647236" sldId="733"/>
            <ac:picMk id="13" creationId="{7E3540A7-9AC8-5B4C-BC66-2B7F9323AEF5}"/>
          </ac:picMkLst>
        </pc:picChg>
      </pc:sldChg>
      <pc:sldChg chg="modSp add del mod">
        <pc:chgData name="Yoel Kortick" userId="167978f5-7f40-4909-85d5-d4149554ad4e" providerId="ADAL" clId="{17D78392-7091-4238-8278-2F3BDFF78295}" dt="2024-06-24T11:27:19.037" v="1892" actId="47"/>
        <pc:sldMkLst>
          <pc:docMk/>
          <pc:sldMk cId="3265055930" sldId="734"/>
        </pc:sldMkLst>
        <pc:spChg chg="mod">
          <ac:chgData name="Yoel Kortick" userId="167978f5-7f40-4909-85d5-d4149554ad4e" providerId="ADAL" clId="{17D78392-7091-4238-8278-2F3BDFF78295}" dt="2024-06-24T10:10:36.193" v="1355" actId="33524"/>
          <ac:spMkLst>
            <pc:docMk/>
            <pc:sldMk cId="3265055930" sldId="734"/>
            <ac:spMk id="11" creationId="{1ACE3884-5DD3-4F86-13C6-FF34F1D35C8C}"/>
          </ac:spMkLst>
        </pc:spChg>
      </pc:sldChg>
      <pc:sldChg chg="add del">
        <pc:chgData name="Yoel Kortick" userId="167978f5-7f40-4909-85d5-d4149554ad4e" providerId="ADAL" clId="{17D78392-7091-4238-8278-2F3BDFF78295}" dt="2024-06-24T10:10:01.322" v="1345" actId="2890"/>
        <pc:sldMkLst>
          <pc:docMk/>
          <pc:sldMk cId="4244873154" sldId="734"/>
        </pc:sldMkLst>
      </pc:sldChg>
      <pc:sldChg chg="modSp add mod">
        <pc:chgData name="Yoel Kortick" userId="167978f5-7f40-4909-85d5-d4149554ad4e" providerId="ADAL" clId="{17D78392-7091-4238-8278-2F3BDFF78295}" dt="2024-06-26T06:11:52.593" v="3579"/>
        <pc:sldMkLst>
          <pc:docMk/>
          <pc:sldMk cId="3160629959" sldId="735"/>
        </pc:sldMkLst>
        <pc:spChg chg="mod">
          <ac:chgData name="Yoel Kortick" userId="167978f5-7f40-4909-85d5-d4149554ad4e" providerId="ADAL" clId="{17D78392-7091-4238-8278-2F3BDFF78295}" dt="2024-06-26T06:11:52.593" v="3579"/>
          <ac:spMkLst>
            <pc:docMk/>
            <pc:sldMk cId="3160629959" sldId="735"/>
            <ac:spMk id="10" creationId="{4C5297D4-1A90-BA7E-1EA2-3486955EA032}"/>
          </ac:spMkLst>
        </pc:spChg>
        <pc:spChg chg="mod">
          <ac:chgData name="Yoel Kortick" userId="167978f5-7f40-4909-85d5-d4149554ad4e" providerId="ADAL" clId="{17D78392-7091-4238-8278-2F3BDFF78295}" dt="2024-06-24T11:20:11.839" v="1843" actId="20578"/>
          <ac:spMkLst>
            <pc:docMk/>
            <pc:sldMk cId="3160629959" sldId="735"/>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4139774847" sldId="736"/>
        </pc:sldMkLst>
        <pc:spChg chg="mod">
          <ac:chgData name="Yoel Kortick" userId="167978f5-7f40-4909-85d5-d4149554ad4e" providerId="ADAL" clId="{17D78392-7091-4238-8278-2F3BDFF78295}" dt="2024-06-26T06:11:52.593" v="3579"/>
          <ac:spMkLst>
            <pc:docMk/>
            <pc:sldMk cId="4139774847" sldId="736"/>
            <ac:spMk id="10" creationId="{4C5297D4-1A90-BA7E-1EA2-3486955EA032}"/>
          </ac:spMkLst>
        </pc:spChg>
        <pc:spChg chg="mod">
          <ac:chgData name="Yoel Kortick" userId="167978f5-7f40-4909-85d5-d4149554ad4e" providerId="ADAL" clId="{17D78392-7091-4238-8278-2F3BDFF78295}" dt="2024-06-24T11:24:27.043" v="1868" actId="108"/>
          <ac:spMkLst>
            <pc:docMk/>
            <pc:sldMk cId="4139774847" sldId="736"/>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01571980" sldId="737"/>
        </pc:sldMkLst>
        <pc:spChg chg="mod">
          <ac:chgData name="Yoel Kortick" userId="167978f5-7f40-4909-85d5-d4149554ad4e" providerId="ADAL" clId="{17D78392-7091-4238-8278-2F3BDFF78295}" dt="2024-06-26T06:11:52.593" v="3579"/>
          <ac:spMkLst>
            <pc:docMk/>
            <pc:sldMk cId="301571980" sldId="737"/>
            <ac:spMk id="10" creationId="{4C5297D4-1A90-BA7E-1EA2-3486955EA032}"/>
          </ac:spMkLst>
        </pc:spChg>
        <pc:spChg chg="mod">
          <ac:chgData name="Yoel Kortick" userId="167978f5-7f40-4909-85d5-d4149554ad4e" providerId="ADAL" clId="{17D78392-7091-4238-8278-2F3BDFF78295}" dt="2024-06-24T11:24:33.191" v="1871" actId="108"/>
          <ac:spMkLst>
            <pc:docMk/>
            <pc:sldMk cId="301571980" sldId="737"/>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554703128" sldId="738"/>
        </pc:sldMkLst>
        <pc:spChg chg="mod">
          <ac:chgData name="Yoel Kortick" userId="167978f5-7f40-4909-85d5-d4149554ad4e" providerId="ADAL" clId="{17D78392-7091-4238-8278-2F3BDFF78295}" dt="2024-06-26T06:11:52.593" v="3579"/>
          <ac:spMkLst>
            <pc:docMk/>
            <pc:sldMk cId="3554703128" sldId="738"/>
            <ac:spMk id="10" creationId="{4C5297D4-1A90-BA7E-1EA2-3486955EA032}"/>
          </ac:spMkLst>
        </pc:spChg>
        <pc:spChg chg="mod">
          <ac:chgData name="Yoel Kortick" userId="167978f5-7f40-4909-85d5-d4149554ad4e" providerId="ADAL" clId="{17D78392-7091-4238-8278-2F3BDFF78295}" dt="2024-06-24T11:24:37.254" v="1873" actId="108"/>
          <ac:spMkLst>
            <pc:docMk/>
            <pc:sldMk cId="3554703128" sldId="738"/>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2001287940" sldId="739"/>
        </pc:sldMkLst>
        <pc:spChg chg="mod">
          <ac:chgData name="Yoel Kortick" userId="167978f5-7f40-4909-85d5-d4149554ad4e" providerId="ADAL" clId="{17D78392-7091-4238-8278-2F3BDFF78295}" dt="2024-06-26T06:11:52.593" v="3579"/>
          <ac:spMkLst>
            <pc:docMk/>
            <pc:sldMk cId="2001287940" sldId="739"/>
            <ac:spMk id="10" creationId="{4C5297D4-1A90-BA7E-1EA2-3486955EA032}"/>
          </ac:spMkLst>
        </pc:spChg>
        <pc:spChg chg="mod">
          <ac:chgData name="Yoel Kortick" userId="167978f5-7f40-4909-85d5-d4149554ad4e" providerId="ADAL" clId="{17D78392-7091-4238-8278-2F3BDFF78295}" dt="2024-06-26T13:39:04.591" v="9287"/>
          <ac:spMkLst>
            <pc:docMk/>
            <pc:sldMk cId="2001287940" sldId="739"/>
            <ac:spMk id="11" creationId="{1ACE3884-5DD3-4F86-13C6-FF34F1D35C8C}"/>
          </ac:spMkLst>
        </pc:spChg>
      </pc:sldChg>
      <pc:sldChg chg="modSp add mod">
        <pc:chgData name="Yoel Kortick" userId="167978f5-7f40-4909-85d5-d4149554ad4e" providerId="ADAL" clId="{17D78392-7091-4238-8278-2F3BDFF78295}" dt="2024-06-27T04:16:21.462" v="13073"/>
        <pc:sldMkLst>
          <pc:docMk/>
          <pc:sldMk cId="4191286983" sldId="740"/>
        </pc:sldMkLst>
        <pc:spChg chg="mod">
          <ac:chgData name="Yoel Kortick" userId="167978f5-7f40-4909-85d5-d4149554ad4e" providerId="ADAL" clId="{17D78392-7091-4238-8278-2F3BDFF78295}" dt="2024-06-26T06:11:52.593" v="3579"/>
          <ac:spMkLst>
            <pc:docMk/>
            <pc:sldMk cId="4191286983" sldId="740"/>
            <ac:spMk id="10" creationId="{4C5297D4-1A90-BA7E-1EA2-3486955EA032}"/>
          </ac:spMkLst>
        </pc:spChg>
        <pc:spChg chg="mod">
          <ac:chgData name="Yoel Kortick" userId="167978f5-7f40-4909-85d5-d4149554ad4e" providerId="ADAL" clId="{17D78392-7091-4238-8278-2F3BDFF78295}" dt="2024-06-27T04:16:21.462" v="13073"/>
          <ac:spMkLst>
            <pc:docMk/>
            <pc:sldMk cId="4191286983" sldId="740"/>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24569385" sldId="741"/>
        </pc:sldMkLst>
        <pc:spChg chg="mod">
          <ac:chgData name="Yoel Kortick" userId="167978f5-7f40-4909-85d5-d4149554ad4e" providerId="ADAL" clId="{17D78392-7091-4238-8278-2F3BDFF78295}" dt="2024-06-26T06:11:52.593" v="3579"/>
          <ac:spMkLst>
            <pc:docMk/>
            <pc:sldMk cId="324569385" sldId="741"/>
            <ac:spMk id="10" creationId="{4C5297D4-1A90-BA7E-1EA2-3486955EA032}"/>
          </ac:spMkLst>
        </pc:spChg>
        <pc:spChg chg="mod">
          <ac:chgData name="Yoel Kortick" userId="167978f5-7f40-4909-85d5-d4149554ad4e" providerId="ADAL" clId="{17D78392-7091-4238-8278-2F3BDFF78295}" dt="2024-06-24T11:25:01.356" v="1883" actId="108"/>
          <ac:spMkLst>
            <pc:docMk/>
            <pc:sldMk cId="324569385" sldId="741"/>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2250417855" sldId="742"/>
        </pc:sldMkLst>
        <pc:spChg chg="mod">
          <ac:chgData name="Yoel Kortick" userId="167978f5-7f40-4909-85d5-d4149554ad4e" providerId="ADAL" clId="{17D78392-7091-4238-8278-2F3BDFF78295}" dt="2024-06-26T06:11:52.593" v="3579"/>
          <ac:spMkLst>
            <pc:docMk/>
            <pc:sldMk cId="2250417855" sldId="742"/>
            <ac:spMk id="10" creationId="{4C5297D4-1A90-BA7E-1EA2-3486955EA032}"/>
          </ac:spMkLst>
        </pc:spChg>
        <pc:spChg chg="mod">
          <ac:chgData name="Yoel Kortick" userId="167978f5-7f40-4909-85d5-d4149554ad4e" providerId="ADAL" clId="{17D78392-7091-4238-8278-2F3BDFF78295}" dt="2024-06-24T11:25:05.873" v="1885" actId="108"/>
          <ac:spMkLst>
            <pc:docMk/>
            <pc:sldMk cId="2250417855" sldId="742"/>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6338821" sldId="743"/>
        </pc:sldMkLst>
        <pc:spChg chg="mod">
          <ac:chgData name="Yoel Kortick" userId="167978f5-7f40-4909-85d5-d4149554ad4e" providerId="ADAL" clId="{17D78392-7091-4238-8278-2F3BDFF78295}" dt="2024-06-26T06:11:52.593" v="3579"/>
          <ac:spMkLst>
            <pc:docMk/>
            <pc:sldMk cId="6338821" sldId="743"/>
            <ac:spMk id="10" creationId="{4C5297D4-1A90-BA7E-1EA2-3486955EA032}"/>
          </ac:spMkLst>
        </pc:spChg>
        <pc:spChg chg="mod">
          <ac:chgData name="Yoel Kortick" userId="167978f5-7f40-4909-85d5-d4149554ad4e" providerId="ADAL" clId="{17D78392-7091-4238-8278-2F3BDFF78295}" dt="2024-06-26T13:39:04.591" v="9287"/>
          <ac:spMkLst>
            <pc:docMk/>
            <pc:sldMk cId="6338821" sldId="743"/>
            <ac:spMk id="11" creationId="{1ACE3884-5DD3-4F86-13C6-FF34F1D35C8C}"/>
          </ac:spMkLst>
        </pc:spChg>
      </pc:sldChg>
      <pc:sldChg chg="modSp add del mod">
        <pc:chgData name="Yoel Kortick" userId="167978f5-7f40-4909-85d5-d4149554ad4e" providerId="ADAL" clId="{17D78392-7091-4238-8278-2F3BDFF78295}" dt="2024-06-24T10:53:04.559" v="1573" actId="47"/>
        <pc:sldMkLst>
          <pc:docMk/>
          <pc:sldMk cId="190421016" sldId="744"/>
        </pc:sldMkLst>
        <pc:spChg chg="mod">
          <ac:chgData name="Yoel Kortick" userId="167978f5-7f40-4909-85d5-d4149554ad4e" providerId="ADAL" clId="{17D78392-7091-4238-8278-2F3BDFF78295}" dt="2024-06-24T10:42:48.437" v="1552" actId="13926"/>
          <ac:spMkLst>
            <pc:docMk/>
            <pc:sldMk cId="190421016" sldId="744"/>
            <ac:spMk id="11" creationId="{1ACE3884-5DD3-4F86-13C6-FF34F1D35C8C}"/>
          </ac:spMkLst>
        </pc:spChg>
      </pc:sldChg>
      <pc:sldChg chg="addSp delSp modSp add mod">
        <pc:chgData name="Yoel Kortick" userId="167978f5-7f40-4909-85d5-d4149554ad4e" providerId="ADAL" clId="{17D78392-7091-4238-8278-2F3BDFF78295}" dt="2024-06-27T01:36:14.639" v="11629" actId="313"/>
        <pc:sldMkLst>
          <pc:docMk/>
          <pc:sldMk cId="255888119" sldId="744"/>
        </pc:sldMkLst>
        <pc:spChg chg="mod">
          <ac:chgData name="Yoel Kortick" userId="167978f5-7f40-4909-85d5-d4149554ad4e" providerId="ADAL" clId="{17D78392-7091-4238-8278-2F3BDFF78295}" dt="2024-06-26T06:11:52.593" v="3579"/>
          <ac:spMkLst>
            <pc:docMk/>
            <pc:sldMk cId="255888119" sldId="744"/>
            <ac:spMk id="10" creationId="{4C5297D4-1A90-BA7E-1EA2-3486955EA032}"/>
          </ac:spMkLst>
        </pc:spChg>
        <pc:spChg chg="mod">
          <ac:chgData name="Yoel Kortick" userId="167978f5-7f40-4909-85d5-d4149554ad4e" providerId="ADAL" clId="{17D78392-7091-4238-8278-2F3BDFF78295}" dt="2024-06-27T01:36:14.639" v="11629" actId="313"/>
          <ac:spMkLst>
            <pc:docMk/>
            <pc:sldMk cId="255888119" sldId="744"/>
            <ac:spMk id="11" creationId="{1ACE3884-5DD3-4F86-13C6-FF34F1D35C8C}"/>
          </ac:spMkLst>
        </pc:spChg>
        <pc:picChg chg="add del">
          <ac:chgData name="Yoel Kortick" userId="167978f5-7f40-4909-85d5-d4149554ad4e" providerId="ADAL" clId="{17D78392-7091-4238-8278-2F3BDFF78295}" dt="2024-06-24T11:00:38.823" v="1640" actId="22"/>
          <ac:picMkLst>
            <pc:docMk/>
            <pc:sldMk cId="255888119" sldId="744"/>
            <ac:picMk id="3" creationId="{FEFFB16E-2B01-382B-5424-CFED2D85052B}"/>
          </ac:picMkLst>
        </pc:picChg>
      </pc:sldChg>
      <pc:sldChg chg="modSp add mod">
        <pc:chgData name="Yoel Kortick" userId="167978f5-7f40-4909-85d5-d4149554ad4e" providerId="ADAL" clId="{17D78392-7091-4238-8278-2F3BDFF78295}" dt="2024-06-26T06:11:52.593" v="3579"/>
        <pc:sldMkLst>
          <pc:docMk/>
          <pc:sldMk cId="1201906778" sldId="745"/>
        </pc:sldMkLst>
        <pc:spChg chg="mod">
          <ac:chgData name="Yoel Kortick" userId="167978f5-7f40-4909-85d5-d4149554ad4e" providerId="ADAL" clId="{17D78392-7091-4238-8278-2F3BDFF78295}" dt="2024-06-26T06:11:52.593" v="3579"/>
          <ac:spMkLst>
            <pc:docMk/>
            <pc:sldMk cId="1201906778" sldId="745"/>
            <ac:spMk id="10" creationId="{4C5297D4-1A90-BA7E-1EA2-3486955EA032}"/>
          </ac:spMkLst>
        </pc:spChg>
        <pc:spChg chg="mod">
          <ac:chgData name="Yoel Kortick" userId="167978f5-7f40-4909-85d5-d4149554ad4e" providerId="ADAL" clId="{17D78392-7091-4238-8278-2F3BDFF78295}" dt="2024-06-24T11:24:04.415" v="1865" actId="20577"/>
          <ac:spMkLst>
            <pc:docMk/>
            <pc:sldMk cId="1201906778" sldId="745"/>
            <ac:spMk id="11" creationId="{1ACE3884-5DD3-4F86-13C6-FF34F1D35C8C}"/>
          </ac:spMkLst>
        </pc:spChg>
      </pc:sldChg>
      <pc:sldChg chg="addSp delSp modSp add del mod">
        <pc:chgData name="Yoel Kortick" userId="167978f5-7f40-4909-85d5-d4149554ad4e" providerId="ADAL" clId="{17D78392-7091-4238-8278-2F3BDFF78295}" dt="2024-06-24T10:53:05.781" v="1574" actId="47"/>
        <pc:sldMkLst>
          <pc:docMk/>
          <pc:sldMk cId="3720860381" sldId="745"/>
        </pc:sldMkLst>
        <pc:spChg chg="add del mod">
          <ac:chgData name="Yoel Kortick" userId="167978f5-7f40-4909-85d5-d4149554ad4e" providerId="ADAL" clId="{17D78392-7091-4238-8278-2F3BDFF78295}" dt="2024-06-24T10:26:34.770" v="1550" actId="478"/>
          <ac:spMkLst>
            <pc:docMk/>
            <pc:sldMk cId="3720860381" sldId="745"/>
            <ac:spMk id="3" creationId="{B01FF1D7-3926-76D1-509B-C40DBCDD266D}"/>
          </ac:spMkLst>
        </pc:spChg>
        <pc:spChg chg="del">
          <ac:chgData name="Yoel Kortick" userId="167978f5-7f40-4909-85d5-d4149554ad4e" providerId="ADAL" clId="{17D78392-7091-4238-8278-2F3BDFF78295}" dt="2024-06-24T10:26:33.728" v="1549" actId="478"/>
          <ac:spMkLst>
            <pc:docMk/>
            <pc:sldMk cId="3720860381" sldId="745"/>
            <ac:spMk id="11" creationId="{1ACE3884-5DD3-4F86-13C6-FF34F1D35C8C}"/>
          </ac:spMkLst>
        </pc:spChg>
      </pc:sldChg>
      <pc:sldChg chg="modSp add del mod">
        <pc:chgData name="Yoel Kortick" userId="167978f5-7f40-4909-85d5-d4149554ad4e" providerId="ADAL" clId="{17D78392-7091-4238-8278-2F3BDFF78295}" dt="2024-06-24T10:53:06.516" v="1575" actId="47"/>
        <pc:sldMkLst>
          <pc:docMk/>
          <pc:sldMk cId="2994929986" sldId="746"/>
        </pc:sldMkLst>
        <pc:spChg chg="mod">
          <ac:chgData name="Yoel Kortick" userId="167978f5-7f40-4909-85d5-d4149554ad4e" providerId="ADAL" clId="{17D78392-7091-4238-8278-2F3BDFF78295}" dt="2024-06-24T10:26:39.499" v="1551"/>
          <ac:spMkLst>
            <pc:docMk/>
            <pc:sldMk cId="2994929986" sldId="746"/>
            <ac:spMk id="11" creationId="{1ACE3884-5DD3-4F86-13C6-FF34F1D35C8C}"/>
          </ac:spMkLst>
        </pc:spChg>
      </pc:sldChg>
      <pc:sldChg chg="modSp add mod setBg">
        <pc:chgData name="Yoel Kortick" userId="167978f5-7f40-4909-85d5-d4149554ad4e" providerId="ADAL" clId="{17D78392-7091-4238-8278-2F3BDFF78295}" dt="2024-06-24T11:29:17.043" v="1899" actId="313"/>
        <pc:sldMkLst>
          <pc:docMk/>
          <pc:sldMk cId="3942690071" sldId="746"/>
        </pc:sldMkLst>
        <pc:spChg chg="mod">
          <ac:chgData name="Yoel Kortick" userId="167978f5-7f40-4909-85d5-d4149554ad4e" providerId="ADAL" clId="{17D78392-7091-4238-8278-2F3BDFF78295}" dt="2024-06-24T11:29:17.043" v="1899" actId="313"/>
          <ac:spMkLst>
            <pc:docMk/>
            <pc:sldMk cId="3942690071" sldId="746"/>
            <ac:spMk id="13" creationId="{F4F9CE6C-EB7E-DBFE-C77E-B97A93A03817}"/>
          </ac:spMkLst>
        </pc:spChg>
      </pc:sldChg>
      <pc:sldChg chg="delSp modSp add mod setBg">
        <pc:chgData name="Yoel Kortick" userId="167978f5-7f40-4909-85d5-d4149554ad4e" providerId="ADAL" clId="{17D78392-7091-4238-8278-2F3BDFF78295}" dt="2024-06-27T04:16:21.462" v="13073"/>
        <pc:sldMkLst>
          <pc:docMk/>
          <pc:sldMk cId="3537061899" sldId="747"/>
        </pc:sldMkLst>
        <pc:spChg chg="mod">
          <ac:chgData name="Yoel Kortick" userId="167978f5-7f40-4909-85d5-d4149554ad4e" providerId="ADAL" clId="{17D78392-7091-4238-8278-2F3BDFF78295}" dt="2024-06-24T11:29:25.629" v="1902"/>
          <ac:spMkLst>
            <pc:docMk/>
            <pc:sldMk cId="3537061899" sldId="747"/>
            <ac:spMk id="10" creationId="{4C5297D4-1A90-BA7E-1EA2-3486955EA032}"/>
          </ac:spMkLst>
        </pc:spChg>
        <pc:spChg chg="mod">
          <ac:chgData name="Yoel Kortick" userId="167978f5-7f40-4909-85d5-d4149554ad4e" providerId="ADAL" clId="{17D78392-7091-4238-8278-2F3BDFF78295}" dt="2024-06-27T04:16:21.462" v="13073"/>
          <ac:spMkLst>
            <pc:docMk/>
            <pc:sldMk cId="3537061899" sldId="747"/>
            <ac:spMk id="11" creationId="{1ACE3884-5DD3-4F86-13C6-FF34F1D35C8C}"/>
          </ac:spMkLst>
        </pc:spChg>
        <pc:picChg chg="del">
          <ac:chgData name="Yoel Kortick" userId="167978f5-7f40-4909-85d5-d4149554ad4e" providerId="ADAL" clId="{17D78392-7091-4238-8278-2F3BDFF78295}" dt="2024-06-24T11:29:36.611" v="1903" actId="478"/>
          <ac:picMkLst>
            <pc:docMk/>
            <pc:sldMk cId="3537061899" sldId="747"/>
            <ac:picMk id="4" creationId="{D8127B7E-E387-F84D-5873-963B236C4BB5}"/>
          </ac:picMkLst>
        </pc:picChg>
      </pc:sldChg>
      <pc:sldChg chg="addSp modSp add mod">
        <pc:chgData name="Yoel Kortick" userId="167978f5-7f40-4909-85d5-d4149554ad4e" providerId="ADAL" clId="{17D78392-7091-4238-8278-2F3BDFF78295}" dt="2024-06-27T04:16:21.462" v="13073"/>
        <pc:sldMkLst>
          <pc:docMk/>
          <pc:sldMk cId="2674239236" sldId="748"/>
        </pc:sldMkLst>
        <pc:spChg chg="add">
          <ac:chgData name="Yoel Kortick" userId="167978f5-7f40-4909-85d5-d4149554ad4e" providerId="ADAL" clId="{17D78392-7091-4238-8278-2F3BDFF78295}" dt="2024-06-24T13:24:41.071" v="2093" actId="11529"/>
          <ac:spMkLst>
            <pc:docMk/>
            <pc:sldMk cId="2674239236" sldId="748"/>
            <ac:spMk id="4" creationId="{BF7BD010-F0B7-BBCE-1789-E6D706B68383}"/>
          </ac:spMkLst>
        </pc:spChg>
        <pc:spChg chg="add">
          <ac:chgData name="Yoel Kortick" userId="167978f5-7f40-4909-85d5-d4149554ad4e" providerId="ADAL" clId="{17D78392-7091-4238-8278-2F3BDFF78295}" dt="2024-06-24T13:24:50.521" v="2094" actId="11529"/>
          <ac:spMkLst>
            <pc:docMk/>
            <pc:sldMk cId="2674239236" sldId="748"/>
            <ac:spMk id="5" creationId="{4BCF160E-FFD7-1946-0101-159D88333E8A}"/>
          </ac:spMkLst>
        </pc:spChg>
        <pc:spChg chg="mod">
          <ac:chgData name="Yoel Kortick" userId="167978f5-7f40-4909-85d5-d4149554ad4e" providerId="ADAL" clId="{17D78392-7091-4238-8278-2F3BDFF78295}" dt="2024-06-27T04:16:21.462" v="13073"/>
          <ac:spMkLst>
            <pc:docMk/>
            <pc:sldMk cId="2674239236" sldId="748"/>
            <ac:spMk id="11" creationId="{1ACE3884-5DD3-4F86-13C6-FF34F1D35C8C}"/>
          </ac:spMkLst>
        </pc:spChg>
        <pc:picChg chg="add mod">
          <ac:chgData name="Yoel Kortick" userId="167978f5-7f40-4909-85d5-d4149554ad4e" providerId="ADAL" clId="{17D78392-7091-4238-8278-2F3BDFF78295}" dt="2024-06-24T13:24:34.353" v="2092" actId="208"/>
          <ac:picMkLst>
            <pc:docMk/>
            <pc:sldMk cId="2674239236" sldId="748"/>
            <ac:picMk id="3" creationId="{E8C978AB-BEA5-8F0E-D1FD-3C5C6FF7F1BF}"/>
          </ac:picMkLst>
        </pc:picChg>
      </pc:sldChg>
      <pc:sldChg chg="addSp delSp modSp add mod">
        <pc:chgData name="Yoel Kortick" userId="167978f5-7f40-4909-85d5-d4149554ad4e" providerId="ADAL" clId="{17D78392-7091-4238-8278-2F3BDFF78295}" dt="2024-06-27T04:16:21.462" v="13073"/>
        <pc:sldMkLst>
          <pc:docMk/>
          <pc:sldMk cId="3846019292" sldId="749"/>
        </pc:sldMkLst>
        <pc:spChg chg="mod">
          <ac:chgData name="Yoel Kortick" userId="167978f5-7f40-4909-85d5-d4149554ad4e" providerId="ADAL" clId="{17D78392-7091-4238-8278-2F3BDFF78295}" dt="2024-06-24T13:26:40.385" v="2129" actId="14100"/>
          <ac:spMkLst>
            <pc:docMk/>
            <pc:sldMk cId="3846019292" sldId="749"/>
            <ac:spMk id="4" creationId="{BF7BD010-F0B7-BBCE-1789-E6D706B68383}"/>
          </ac:spMkLst>
        </pc:spChg>
        <pc:spChg chg="del">
          <ac:chgData name="Yoel Kortick" userId="167978f5-7f40-4909-85d5-d4149554ad4e" providerId="ADAL" clId="{17D78392-7091-4238-8278-2F3BDFF78295}" dt="2024-06-24T13:26:42.908" v="2130" actId="478"/>
          <ac:spMkLst>
            <pc:docMk/>
            <pc:sldMk cId="3846019292" sldId="749"/>
            <ac:spMk id="5" creationId="{4BCF160E-FFD7-1946-0101-159D88333E8A}"/>
          </ac:spMkLst>
        </pc:spChg>
        <pc:spChg chg="mod">
          <ac:chgData name="Yoel Kortick" userId="167978f5-7f40-4909-85d5-d4149554ad4e" providerId="ADAL" clId="{17D78392-7091-4238-8278-2F3BDFF78295}" dt="2024-06-27T04:16:21.462" v="13073"/>
          <ac:spMkLst>
            <pc:docMk/>
            <pc:sldMk cId="3846019292" sldId="749"/>
            <ac:spMk id="11" creationId="{1ACE3884-5DD3-4F86-13C6-FF34F1D35C8C}"/>
          </ac:spMkLst>
        </pc:spChg>
        <pc:picChg chg="del">
          <ac:chgData name="Yoel Kortick" userId="167978f5-7f40-4909-85d5-d4149554ad4e" providerId="ADAL" clId="{17D78392-7091-4238-8278-2F3BDFF78295}" dt="2024-06-24T13:26:29.420" v="2110" actId="478"/>
          <ac:picMkLst>
            <pc:docMk/>
            <pc:sldMk cId="3846019292" sldId="749"/>
            <ac:picMk id="3" creationId="{E8C978AB-BEA5-8F0E-D1FD-3C5C6FF7F1BF}"/>
          </ac:picMkLst>
        </pc:picChg>
        <pc:picChg chg="add mod ord">
          <ac:chgData name="Yoel Kortick" userId="167978f5-7f40-4909-85d5-d4149554ad4e" providerId="ADAL" clId="{17D78392-7091-4238-8278-2F3BDFF78295}" dt="2024-06-24T13:26:44.776" v="2131" actId="208"/>
          <ac:picMkLst>
            <pc:docMk/>
            <pc:sldMk cId="3846019292" sldId="749"/>
            <ac:picMk id="6" creationId="{FAD3899A-6DAA-DFBA-D3FC-7E56490144ED}"/>
          </ac:picMkLst>
        </pc:picChg>
      </pc:sldChg>
      <pc:sldChg chg="addSp delSp modSp add mod">
        <pc:chgData name="Yoel Kortick" userId="167978f5-7f40-4909-85d5-d4149554ad4e" providerId="ADAL" clId="{17D78392-7091-4238-8278-2F3BDFF78295}" dt="2024-06-27T02:10:25.690" v="12940" actId="20577"/>
        <pc:sldMkLst>
          <pc:docMk/>
          <pc:sldMk cId="366716376" sldId="750"/>
        </pc:sldMkLst>
        <pc:spChg chg="del">
          <ac:chgData name="Yoel Kortick" userId="167978f5-7f40-4909-85d5-d4149554ad4e" providerId="ADAL" clId="{17D78392-7091-4238-8278-2F3BDFF78295}" dt="2024-06-24T13:27:44.086" v="2206" actId="478"/>
          <ac:spMkLst>
            <pc:docMk/>
            <pc:sldMk cId="366716376" sldId="750"/>
            <ac:spMk id="4" creationId="{BF7BD010-F0B7-BBCE-1789-E6D706B68383}"/>
          </ac:spMkLst>
        </pc:spChg>
        <pc:spChg chg="mod">
          <ac:chgData name="Yoel Kortick" userId="167978f5-7f40-4909-85d5-d4149554ad4e" providerId="ADAL" clId="{17D78392-7091-4238-8278-2F3BDFF78295}" dt="2024-06-27T02:10:25.690" v="12940" actId="20577"/>
          <ac:spMkLst>
            <pc:docMk/>
            <pc:sldMk cId="366716376" sldId="750"/>
            <ac:spMk id="11" creationId="{1ACE3884-5DD3-4F86-13C6-FF34F1D35C8C}"/>
          </ac:spMkLst>
        </pc:spChg>
        <pc:picChg chg="add mod">
          <ac:chgData name="Yoel Kortick" userId="167978f5-7f40-4909-85d5-d4149554ad4e" providerId="ADAL" clId="{17D78392-7091-4238-8278-2F3BDFF78295}" dt="2024-06-24T13:28:29.327" v="2209" actId="208"/>
          <ac:picMkLst>
            <pc:docMk/>
            <pc:sldMk cId="366716376" sldId="750"/>
            <ac:picMk id="3" creationId="{C5A53409-9F5D-3E4F-29AB-19D119F8565F}"/>
          </ac:picMkLst>
        </pc:picChg>
        <pc:picChg chg="del">
          <ac:chgData name="Yoel Kortick" userId="167978f5-7f40-4909-85d5-d4149554ad4e" providerId="ADAL" clId="{17D78392-7091-4238-8278-2F3BDFF78295}" dt="2024-06-24T13:27:40.947" v="2204" actId="478"/>
          <ac:picMkLst>
            <pc:docMk/>
            <pc:sldMk cId="366716376" sldId="750"/>
            <ac:picMk id="6" creationId="{FAD3899A-6DAA-DFBA-D3FC-7E56490144ED}"/>
          </ac:picMkLst>
        </pc:picChg>
      </pc:sldChg>
      <pc:sldChg chg="addSp delSp modSp add mod">
        <pc:chgData name="Yoel Kortick" userId="167978f5-7f40-4909-85d5-d4149554ad4e" providerId="ADAL" clId="{17D78392-7091-4238-8278-2F3BDFF78295}" dt="2024-06-24T13:30:45.421" v="2219" actId="11529"/>
        <pc:sldMkLst>
          <pc:docMk/>
          <pc:sldMk cId="4224374813" sldId="751"/>
        </pc:sldMkLst>
        <pc:spChg chg="add">
          <ac:chgData name="Yoel Kortick" userId="167978f5-7f40-4909-85d5-d4149554ad4e" providerId="ADAL" clId="{17D78392-7091-4238-8278-2F3BDFF78295}" dt="2024-06-24T13:30:45.421" v="2219" actId="11529"/>
          <ac:spMkLst>
            <pc:docMk/>
            <pc:sldMk cId="4224374813" sldId="751"/>
            <ac:spMk id="5" creationId="{48FB1426-258E-B7AB-0D32-0E2C5CB7DD0D}"/>
          </ac:spMkLst>
        </pc:spChg>
        <pc:spChg chg="mod">
          <ac:chgData name="Yoel Kortick" userId="167978f5-7f40-4909-85d5-d4149554ad4e" providerId="ADAL" clId="{17D78392-7091-4238-8278-2F3BDFF78295}" dt="2024-06-24T13:28:56.289" v="2213"/>
          <ac:spMkLst>
            <pc:docMk/>
            <pc:sldMk cId="4224374813" sldId="751"/>
            <ac:spMk id="11" creationId="{1ACE3884-5DD3-4F86-13C6-FF34F1D35C8C}"/>
          </ac:spMkLst>
        </pc:spChg>
        <pc:picChg chg="del">
          <ac:chgData name="Yoel Kortick" userId="167978f5-7f40-4909-85d5-d4149554ad4e" providerId="ADAL" clId="{17D78392-7091-4238-8278-2F3BDFF78295}" dt="2024-06-24T13:30:30.870" v="2214" actId="478"/>
          <ac:picMkLst>
            <pc:docMk/>
            <pc:sldMk cId="4224374813" sldId="751"/>
            <ac:picMk id="3" creationId="{C5A53409-9F5D-3E4F-29AB-19D119F8565F}"/>
          </ac:picMkLst>
        </pc:picChg>
        <pc:picChg chg="add mod">
          <ac:chgData name="Yoel Kortick" userId="167978f5-7f40-4909-85d5-d4149554ad4e" providerId="ADAL" clId="{17D78392-7091-4238-8278-2F3BDFF78295}" dt="2024-06-24T13:30:38.538" v="2218" actId="208"/>
          <ac:picMkLst>
            <pc:docMk/>
            <pc:sldMk cId="4224374813" sldId="751"/>
            <ac:picMk id="4" creationId="{9D8C850B-88F1-C3B5-52B6-4814AB68DADB}"/>
          </ac:picMkLst>
        </pc:picChg>
      </pc:sldChg>
      <pc:sldChg chg="addSp modSp add mod">
        <pc:chgData name="Yoel Kortick" userId="167978f5-7f40-4909-85d5-d4149554ad4e" providerId="ADAL" clId="{17D78392-7091-4238-8278-2F3BDFF78295}" dt="2024-06-27T04:16:21.462" v="13073"/>
        <pc:sldMkLst>
          <pc:docMk/>
          <pc:sldMk cId="2832285688" sldId="752"/>
        </pc:sldMkLst>
        <pc:spChg chg="add mod">
          <ac:chgData name="Yoel Kortick" userId="167978f5-7f40-4909-85d5-d4149554ad4e" providerId="ADAL" clId="{17D78392-7091-4238-8278-2F3BDFF78295}" dt="2024-06-24T13:32:18.871" v="2365" actId="1035"/>
          <ac:spMkLst>
            <pc:docMk/>
            <pc:sldMk cId="2832285688" sldId="752"/>
            <ac:spMk id="2" creationId="{890E62E5-A4D9-8DA2-48CA-F339EEDB1EEB}"/>
          </ac:spMkLst>
        </pc:spChg>
        <pc:spChg chg="mod">
          <ac:chgData name="Yoel Kortick" userId="167978f5-7f40-4909-85d5-d4149554ad4e" providerId="ADAL" clId="{17D78392-7091-4238-8278-2F3BDFF78295}" dt="2024-06-27T04:16:21.462" v="13073"/>
          <ac:spMkLst>
            <pc:docMk/>
            <pc:sldMk cId="2832285688" sldId="752"/>
            <ac:spMk id="11" creationId="{1ACE3884-5DD3-4F86-13C6-FF34F1D35C8C}"/>
          </ac:spMkLst>
        </pc:spChg>
      </pc:sldChg>
      <pc:sldChg chg="addSp delSp modSp add mod">
        <pc:chgData name="Yoel Kortick" userId="167978f5-7f40-4909-85d5-d4149554ad4e" providerId="ADAL" clId="{17D78392-7091-4238-8278-2F3BDFF78295}" dt="2024-06-27T02:11:08.143" v="12960" actId="20577"/>
        <pc:sldMkLst>
          <pc:docMk/>
          <pc:sldMk cId="276404225" sldId="753"/>
        </pc:sldMkLst>
        <pc:spChg chg="del">
          <ac:chgData name="Yoel Kortick" userId="167978f5-7f40-4909-85d5-d4149554ad4e" providerId="ADAL" clId="{17D78392-7091-4238-8278-2F3BDFF78295}" dt="2024-06-24T13:33:50.231" v="2480" actId="478"/>
          <ac:spMkLst>
            <pc:docMk/>
            <pc:sldMk cId="276404225" sldId="753"/>
            <ac:spMk id="2" creationId="{890E62E5-A4D9-8DA2-48CA-F339EEDB1EEB}"/>
          </ac:spMkLst>
        </pc:spChg>
        <pc:spChg chg="del">
          <ac:chgData name="Yoel Kortick" userId="167978f5-7f40-4909-85d5-d4149554ad4e" providerId="ADAL" clId="{17D78392-7091-4238-8278-2F3BDFF78295}" dt="2024-06-24T13:33:44.948" v="2479" actId="478"/>
          <ac:spMkLst>
            <pc:docMk/>
            <pc:sldMk cId="276404225" sldId="753"/>
            <ac:spMk id="5" creationId="{48FB1426-258E-B7AB-0D32-0E2C5CB7DD0D}"/>
          </ac:spMkLst>
        </pc:spChg>
        <pc:spChg chg="add">
          <ac:chgData name="Yoel Kortick" userId="167978f5-7f40-4909-85d5-d4149554ad4e" providerId="ADAL" clId="{17D78392-7091-4238-8278-2F3BDFF78295}" dt="2024-06-24T13:32:45.680" v="2403" actId="11529"/>
          <ac:spMkLst>
            <pc:docMk/>
            <pc:sldMk cId="276404225" sldId="753"/>
            <ac:spMk id="7" creationId="{F1D50CA3-5E0B-75F5-1A5E-E80D9B4A8828}"/>
          </ac:spMkLst>
        </pc:spChg>
        <pc:spChg chg="mod">
          <ac:chgData name="Yoel Kortick" userId="167978f5-7f40-4909-85d5-d4149554ad4e" providerId="ADAL" clId="{17D78392-7091-4238-8278-2F3BDFF78295}" dt="2024-06-27T02:11:08.143" v="12960" actId="20577"/>
          <ac:spMkLst>
            <pc:docMk/>
            <pc:sldMk cId="276404225" sldId="753"/>
            <ac:spMk id="11" creationId="{1ACE3884-5DD3-4F86-13C6-FF34F1D35C8C}"/>
          </ac:spMkLst>
        </pc:spChg>
        <pc:picChg chg="del">
          <ac:chgData name="Yoel Kortick" userId="167978f5-7f40-4909-85d5-d4149554ad4e" providerId="ADAL" clId="{17D78392-7091-4238-8278-2F3BDFF78295}" dt="2024-06-24T13:32:24.162" v="2367" actId="478"/>
          <ac:picMkLst>
            <pc:docMk/>
            <pc:sldMk cId="276404225" sldId="753"/>
            <ac:picMk id="4" creationId="{9D8C850B-88F1-C3B5-52B6-4814AB68DADB}"/>
          </ac:picMkLst>
        </pc:picChg>
        <pc:picChg chg="add mod ord">
          <ac:chgData name="Yoel Kortick" userId="167978f5-7f40-4909-85d5-d4149554ad4e" providerId="ADAL" clId="{17D78392-7091-4238-8278-2F3BDFF78295}" dt="2024-06-24T13:33:42.516" v="2478" actId="167"/>
          <ac:picMkLst>
            <pc:docMk/>
            <pc:sldMk cId="276404225" sldId="753"/>
            <ac:picMk id="6" creationId="{5DB94D77-B7FF-69EF-B3C6-AEF6438D69A9}"/>
          </ac:picMkLst>
        </pc:picChg>
      </pc:sldChg>
      <pc:sldChg chg="addSp delSp modSp add mod">
        <pc:chgData name="Yoel Kortick" userId="167978f5-7f40-4909-85d5-d4149554ad4e" providerId="ADAL" clId="{17D78392-7091-4238-8278-2F3BDFF78295}" dt="2024-06-24T13:40:33.472" v="2695" actId="571"/>
        <pc:sldMkLst>
          <pc:docMk/>
          <pc:sldMk cId="929827221" sldId="754"/>
        </pc:sldMkLst>
        <pc:spChg chg="mod">
          <ac:chgData name="Yoel Kortick" userId="167978f5-7f40-4909-85d5-d4149554ad4e" providerId="ADAL" clId="{17D78392-7091-4238-8278-2F3BDFF78295}" dt="2024-06-24T13:34:24.551" v="2519" actId="14100"/>
          <ac:spMkLst>
            <pc:docMk/>
            <pc:sldMk cId="929827221" sldId="754"/>
            <ac:spMk id="2" creationId="{890E62E5-A4D9-8DA2-48CA-F339EEDB1EEB}"/>
          </ac:spMkLst>
        </pc:spChg>
        <pc:spChg chg="del">
          <ac:chgData name="Yoel Kortick" userId="167978f5-7f40-4909-85d5-d4149554ad4e" providerId="ADAL" clId="{17D78392-7091-4238-8278-2F3BDFF78295}" dt="2024-06-24T13:34:32.863" v="2528" actId="478"/>
          <ac:spMkLst>
            <pc:docMk/>
            <pc:sldMk cId="929827221" sldId="754"/>
            <ac:spMk id="5" creationId="{48FB1426-258E-B7AB-0D32-0E2C5CB7DD0D}"/>
          </ac:spMkLst>
        </pc:spChg>
        <pc:spChg chg="mod">
          <ac:chgData name="Yoel Kortick" userId="167978f5-7f40-4909-85d5-d4149554ad4e" providerId="ADAL" clId="{17D78392-7091-4238-8278-2F3BDFF78295}" dt="2024-06-24T13:34:06.284" v="2488" actId="1036"/>
          <ac:spMkLst>
            <pc:docMk/>
            <pc:sldMk cId="929827221" sldId="754"/>
            <ac:spMk id="7" creationId="{F1D50CA3-5E0B-75F5-1A5E-E80D9B4A8828}"/>
          </ac:spMkLst>
        </pc:spChg>
        <pc:spChg chg="add mod">
          <ac:chgData name="Yoel Kortick" userId="167978f5-7f40-4909-85d5-d4149554ad4e" providerId="ADAL" clId="{17D78392-7091-4238-8278-2F3BDFF78295}" dt="2024-06-24T13:34:17.623" v="2517" actId="14100"/>
          <ac:spMkLst>
            <pc:docMk/>
            <pc:sldMk cId="929827221" sldId="754"/>
            <ac:spMk id="8" creationId="{DE4453A6-41D9-925B-C7D0-40895B201250}"/>
          </ac:spMkLst>
        </pc:spChg>
        <pc:spChg chg="mod">
          <ac:chgData name="Yoel Kortick" userId="167978f5-7f40-4909-85d5-d4149554ad4e" providerId="ADAL" clId="{17D78392-7091-4238-8278-2F3BDFF78295}" dt="2024-06-24T13:34:27.849" v="2527" actId="20577"/>
          <ac:spMkLst>
            <pc:docMk/>
            <pc:sldMk cId="929827221" sldId="754"/>
            <ac:spMk id="11" creationId="{1ACE3884-5DD3-4F86-13C6-FF34F1D35C8C}"/>
          </ac:spMkLst>
        </pc:spChg>
        <pc:spChg chg="add mod">
          <ac:chgData name="Yoel Kortick" userId="167978f5-7f40-4909-85d5-d4149554ad4e" providerId="ADAL" clId="{17D78392-7091-4238-8278-2F3BDFF78295}" dt="2024-06-24T13:35:31.017" v="2598" actId="207"/>
          <ac:spMkLst>
            <pc:docMk/>
            <pc:sldMk cId="929827221" sldId="754"/>
            <ac:spMk id="12" creationId="{011D2343-72A9-DA80-FC9C-44E019DEBA20}"/>
          </ac:spMkLst>
        </pc:spChg>
        <pc:spChg chg="add mod">
          <ac:chgData name="Yoel Kortick" userId="167978f5-7f40-4909-85d5-d4149554ad4e" providerId="ADAL" clId="{17D78392-7091-4238-8278-2F3BDFF78295}" dt="2024-06-24T13:40:33.472" v="2695" actId="571"/>
          <ac:spMkLst>
            <pc:docMk/>
            <pc:sldMk cId="929827221" sldId="754"/>
            <ac:spMk id="15" creationId="{ACEAC41E-376F-DBF7-3DC1-0221672F6CE2}"/>
          </ac:spMkLst>
        </pc:spChg>
        <pc:spChg chg="add mod">
          <ac:chgData name="Yoel Kortick" userId="167978f5-7f40-4909-85d5-d4149554ad4e" providerId="ADAL" clId="{17D78392-7091-4238-8278-2F3BDFF78295}" dt="2024-06-24T13:40:33.472" v="2695" actId="571"/>
          <ac:spMkLst>
            <pc:docMk/>
            <pc:sldMk cId="929827221" sldId="754"/>
            <ac:spMk id="16" creationId="{F1101E0F-D4FB-A94D-3CCE-AC5F00A2F81C}"/>
          </ac:spMkLst>
        </pc:spChg>
        <pc:spChg chg="add mod">
          <ac:chgData name="Yoel Kortick" userId="167978f5-7f40-4909-85d5-d4149554ad4e" providerId="ADAL" clId="{17D78392-7091-4238-8278-2F3BDFF78295}" dt="2024-06-24T13:40:33.472" v="2695" actId="571"/>
          <ac:spMkLst>
            <pc:docMk/>
            <pc:sldMk cId="929827221" sldId="754"/>
            <ac:spMk id="17" creationId="{649DAC35-1A00-E5A8-EA64-EA660361F0D3}"/>
          </ac:spMkLst>
        </pc:spChg>
        <pc:spChg chg="add mod">
          <ac:chgData name="Yoel Kortick" userId="167978f5-7f40-4909-85d5-d4149554ad4e" providerId="ADAL" clId="{17D78392-7091-4238-8278-2F3BDFF78295}" dt="2024-06-24T13:40:33.472" v="2695" actId="571"/>
          <ac:spMkLst>
            <pc:docMk/>
            <pc:sldMk cId="929827221" sldId="754"/>
            <ac:spMk id="18" creationId="{D98BF0F7-FA78-A211-044C-8EA688E99B51}"/>
          </ac:spMkLst>
        </pc:spChg>
        <pc:picChg chg="add mod ord">
          <ac:chgData name="Yoel Kortick" userId="167978f5-7f40-4909-85d5-d4149554ad4e" providerId="ADAL" clId="{17D78392-7091-4238-8278-2F3BDFF78295}" dt="2024-06-24T13:34:35.649" v="2529" actId="208"/>
          <ac:picMkLst>
            <pc:docMk/>
            <pc:sldMk cId="929827221" sldId="754"/>
            <ac:picMk id="4" creationId="{38BD5FF0-8776-6836-9565-3478E8D1B990}"/>
          </ac:picMkLst>
        </pc:picChg>
        <pc:picChg chg="del">
          <ac:chgData name="Yoel Kortick" userId="167978f5-7f40-4909-85d5-d4149554ad4e" providerId="ADAL" clId="{17D78392-7091-4238-8278-2F3BDFF78295}" dt="2024-06-24T13:33:38.283" v="2476" actId="478"/>
          <ac:picMkLst>
            <pc:docMk/>
            <pc:sldMk cId="929827221" sldId="754"/>
            <ac:picMk id="6" creationId="{5DB94D77-B7FF-69EF-B3C6-AEF6438D69A9}"/>
          </ac:picMkLst>
        </pc:picChg>
        <pc:cxnChg chg="add mod">
          <ac:chgData name="Yoel Kortick" userId="167978f5-7f40-4909-85d5-d4149554ad4e" providerId="ADAL" clId="{17D78392-7091-4238-8278-2F3BDFF78295}" dt="2024-06-24T13:35:48.529" v="2602"/>
          <ac:cxnSpMkLst>
            <pc:docMk/>
            <pc:sldMk cId="929827221" sldId="754"/>
            <ac:cxnSpMk id="14" creationId="{0D96FCD9-B716-2ACC-09D7-19F526B3A03C}"/>
          </ac:cxnSpMkLst>
        </pc:cxnChg>
        <pc:cxnChg chg="add mod">
          <ac:chgData name="Yoel Kortick" userId="167978f5-7f40-4909-85d5-d4149554ad4e" providerId="ADAL" clId="{17D78392-7091-4238-8278-2F3BDFF78295}" dt="2024-06-24T13:40:33.472" v="2695" actId="571"/>
          <ac:cxnSpMkLst>
            <pc:docMk/>
            <pc:sldMk cId="929827221" sldId="754"/>
            <ac:cxnSpMk id="19" creationId="{2DC9D516-7AAD-8437-6127-A37453658F8B}"/>
          </ac:cxnSpMkLst>
        </pc:cxnChg>
      </pc:sldChg>
      <pc:sldChg chg="addSp delSp modSp add mod">
        <pc:chgData name="Yoel Kortick" userId="167978f5-7f40-4909-85d5-d4149554ad4e" providerId="ADAL" clId="{17D78392-7091-4238-8278-2F3BDFF78295}" dt="2024-06-27T04:16:21.462" v="13073"/>
        <pc:sldMkLst>
          <pc:docMk/>
          <pc:sldMk cId="3679156355" sldId="755"/>
        </pc:sldMkLst>
        <pc:spChg chg="add del">
          <ac:chgData name="Yoel Kortick" userId="167978f5-7f40-4909-85d5-d4149554ad4e" providerId="ADAL" clId="{17D78392-7091-4238-8278-2F3BDFF78295}" dt="2024-06-24T13:36:30.462" v="2607" actId="478"/>
          <ac:spMkLst>
            <pc:docMk/>
            <pc:sldMk cId="3679156355" sldId="755"/>
            <ac:spMk id="2" creationId="{890E62E5-A4D9-8DA2-48CA-F339EEDB1EEB}"/>
          </ac:spMkLst>
        </pc:spChg>
        <pc:spChg chg="add del">
          <ac:chgData name="Yoel Kortick" userId="167978f5-7f40-4909-85d5-d4149554ad4e" providerId="ADAL" clId="{17D78392-7091-4238-8278-2F3BDFF78295}" dt="2024-06-24T13:36:30.462" v="2607" actId="478"/>
          <ac:spMkLst>
            <pc:docMk/>
            <pc:sldMk cId="3679156355" sldId="755"/>
            <ac:spMk id="7" creationId="{F1D50CA3-5E0B-75F5-1A5E-E80D9B4A8828}"/>
          </ac:spMkLst>
        </pc:spChg>
        <pc:spChg chg="add del">
          <ac:chgData name="Yoel Kortick" userId="167978f5-7f40-4909-85d5-d4149554ad4e" providerId="ADAL" clId="{17D78392-7091-4238-8278-2F3BDFF78295}" dt="2024-06-24T13:36:30.462" v="2607" actId="478"/>
          <ac:spMkLst>
            <pc:docMk/>
            <pc:sldMk cId="3679156355" sldId="755"/>
            <ac:spMk id="8" creationId="{DE4453A6-41D9-925B-C7D0-40895B201250}"/>
          </ac:spMkLst>
        </pc:spChg>
        <pc:spChg chg="add del">
          <ac:chgData name="Yoel Kortick" userId="167978f5-7f40-4909-85d5-d4149554ad4e" providerId="ADAL" clId="{17D78392-7091-4238-8278-2F3BDFF78295}" dt="2024-06-24T13:36:26.822" v="2606" actId="478"/>
          <ac:spMkLst>
            <pc:docMk/>
            <pc:sldMk cId="3679156355" sldId="755"/>
            <ac:spMk id="9" creationId="{B29EA541-097E-4301-9409-B699FE0FFB8E}"/>
          </ac:spMkLst>
        </pc:spChg>
        <pc:spChg chg="mod">
          <ac:chgData name="Yoel Kortick" userId="167978f5-7f40-4909-85d5-d4149554ad4e" providerId="ADAL" clId="{17D78392-7091-4238-8278-2F3BDFF78295}" dt="2024-06-27T04:16:21.462" v="13073"/>
          <ac:spMkLst>
            <pc:docMk/>
            <pc:sldMk cId="3679156355" sldId="755"/>
            <ac:spMk id="11" creationId="{1ACE3884-5DD3-4F86-13C6-FF34F1D35C8C}"/>
          </ac:spMkLst>
        </pc:spChg>
        <pc:spChg chg="add del">
          <ac:chgData name="Yoel Kortick" userId="167978f5-7f40-4909-85d5-d4149554ad4e" providerId="ADAL" clId="{17D78392-7091-4238-8278-2F3BDFF78295}" dt="2024-06-24T13:36:30.462" v="2607" actId="478"/>
          <ac:spMkLst>
            <pc:docMk/>
            <pc:sldMk cId="3679156355" sldId="755"/>
            <ac:spMk id="12" creationId="{011D2343-72A9-DA80-FC9C-44E019DEBA20}"/>
          </ac:spMkLst>
        </pc:spChg>
        <pc:picChg chg="del">
          <ac:chgData name="Yoel Kortick" userId="167978f5-7f40-4909-85d5-d4149554ad4e" providerId="ADAL" clId="{17D78392-7091-4238-8278-2F3BDFF78295}" dt="2024-06-24T13:36:21.633" v="2604" actId="478"/>
          <ac:picMkLst>
            <pc:docMk/>
            <pc:sldMk cId="3679156355" sldId="755"/>
            <ac:picMk id="4" creationId="{38BD5FF0-8776-6836-9565-3478E8D1B990}"/>
          </ac:picMkLst>
        </pc:picChg>
        <pc:cxnChg chg="add del">
          <ac:chgData name="Yoel Kortick" userId="167978f5-7f40-4909-85d5-d4149554ad4e" providerId="ADAL" clId="{17D78392-7091-4238-8278-2F3BDFF78295}" dt="2024-06-24T13:36:30.462" v="2607" actId="478"/>
          <ac:cxnSpMkLst>
            <pc:docMk/>
            <pc:sldMk cId="3679156355" sldId="755"/>
            <ac:cxnSpMk id="14" creationId="{0D96FCD9-B716-2ACC-09D7-19F526B3A03C}"/>
          </ac:cxnSpMkLst>
        </pc:cxnChg>
      </pc:sldChg>
      <pc:sldChg chg="addSp delSp modSp add mod">
        <pc:chgData name="Yoel Kortick" userId="167978f5-7f40-4909-85d5-d4149554ad4e" providerId="ADAL" clId="{17D78392-7091-4238-8278-2F3BDFF78295}" dt="2024-06-27T04:16:21.462" v="13073"/>
        <pc:sldMkLst>
          <pc:docMk/>
          <pc:sldMk cId="4087801040" sldId="756"/>
        </pc:sldMkLst>
        <pc:spChg chg="add del mod">
          <ac:chgData name="Yoel Kortick" userId="167978f5-7f40-4909-85d5-d4149554ad4e" providerId="ADAL" clId="{17D78392-7091-4238-8278-2F3BDFF78295}" dt="2024-06-24T13:39:38.226" v="2619" actId="478"/>
          <ac:spMkLst>
            <pc:docMk/>
            <pc:sldMk cId="4087801040" sldId="756"/>
            <ac:spMk id="3" creationId="{E7A45A2B-7B1C-0150-31AF-A0C3BB397B27}"/>
          </ac:spMkLst>
        </pc:spChg>
        <pc:spChg chg="add mod">
          <ac:chgData name="Yoel Kortick" userId="167978f5-7f40-4909-85d5-d4149554ad4e" providerId="ADAL" clId="{17D78392-7091-4238-8278-2F3BDFF78295}" dt="2024-06-27T04:16:21.462" v="13073"/>
          <ac:spMkLst>
            <pc:docMk/>
            <pc:sldMk cId="4087801040" sldId="756"/>
            <ac:spMk id="6" creationId="{8CD0BA36-59AE-1333-92B4-336BA68A7512}"/>
          </ac:spMkLst>
        </pc:spChg>
        <pc:spChg chg="add mod">
          <ac:chgData name="Yoel Kortick" userId="167978f5-7f40-4909-85d5-d4149554ad4e" providerId="ADAL" clId="{17D78392-7091-4238-8278-2F3BDFF78295}" dt="2024-06-24T13:40:41.369" v="2697"/>
          <ac:spMkLst>
            <pc:docMk/>
            <pc:sldMk cId="4087801040" sldId="756"/>
            <ac:spMk id="7" creationId="{C950650C-590A-C7A8-14DD-346C136199B4}"/>
          </ac:spMkLst>
        </pc:spChg>
        <pc:spChg chg="add mod">
          <ac:chgData name="Yoel Kortick" userId="167978f5-7f40-4909-85d5-d4149554ad4e" providerId="ADAL" clId="{17D78392-7091-4238-8278-2F3BDFF78295}" dt="2024-06-24T13:41:11.555" v="2736" actId="14100"/>
          <ac:spMkLst>
            <pc:docMk/>
            <pc:sldMk cId="4087801040" sldId="756"/>
            <ac:spMk id="8" creationId="{891841EC-F173-EB3E-07BC-173090615914}"/>
          </ac:spMkLst>
        </pc:spChg>
        <pc:spChg chg="del">
          <ac:chgData name="Yoel Kortick" userId="167978f5-7f40-4909-85d5-d4149554ad4e" providerId="ADAL" clId="{17D78392-7091-4238-8278-2F3BDFF78295}" dt="2024-06-24T13:39:35.931" v="2618" actId="478"/>
          <ac:spMkLst>
            <pc:docMk/>
            <pc:sldMk cId="4087801040" sldId="756"/>
            <ac:spMk id="11" creationId="{1ACE3884-5DD3-4F86-13C6-FF34F1D35C8C}"/>
          </ac:spMkLst>
        </pc:spChg>
        <pc:spChg chg="add mod">
          <ac:chgData name="Yoel Kortick" userId="167978f5-7f40-4909-85d5-d4149554ad4e" providerId="ADAL" clId="{17D78392-7091-4238-8278-2F3BDFF78295}" dt="2024-06-24T13:41:19.975" v="2738" actId="14100"/>
          <ac:spMkLst>
            <pc:docMk/>
            <pc:sldMk cId="4087801040" sldId="756"/>
            <ac:spMk id="12" creationId="{70CC864E-2EEF-C049-4037-8A47187661B5}"/>
          </ac:spMkLst>
        </pc:spChg>
        <pc:spChg chg="add mod">
          <ac:chgData name="Yoel Kortick" userId="167978f5-7f40-4909-85d5-d4149554ad4e" providerId="ADAL" clId="{17D78392-7091-4238-8278-2F3BDFF78295}" dt="2024-06-24T13:41:01.496" v="2733" actId="1035"/>
          <ac:spMkLst>
            <pc:docMk/>
            <pc:sldMk cId="4087801040" sldId="756"/>
            <ac:spMk id="13" creationId="{C1ECE16F-33F7-6552-82EC-99ED47EF1DAD}"/>
          </ac:spMkLst>
        </pc:spChg>
        <pc:spChg chg="add mod">
          <ac:chgData name="Yoel Kortick" userId="167978f5-7f40-4909-85d5-d4149554ad4e" providerId="ADAL" clId="{17D78392-7091-4238-8278-2F3BDFF78295}" dt="2024-06-24T13:41:01.496" v="2733" actId="1035"/>
          <ac:spMkLst>
            <pc:docMk/>
            <pc:sldMk cId="4087801040" sldId="756"/>
            <ac:spMk id="14" creationId="{BCE10AFE-97F7-3670-3FAC-34003942A901}"/>
          </ac:spMkLst>
        </pc:spChg>
        <pc:picChg chg="add mod">
          <ac:chgData name="Yoel Kortick" userId="167978f5-7f40-4909-85d5-d4149554ad4e" providerId="ADAL" clId="{17D78392-7091-4238-8278-2F3BDFF78295}" dt="2024-06-24T13:40:16.726" v="2693" actId="208"/>
          <ac:picMkLst>
            <pc:docMk/>
            <pc:sldMk cId="4087801040" sldId="756"/>
            <ac:picMk id="5" creationId="{1788820C-4C80-DF79-CC33-8D27C66E9484}"/>
          </ac:picMkLst>
        </pc:picChg>
        <pc:cxnChg chg="add mod">
          <ac:chgData name="Yoel Kortick" userId="167978f5-7f40-4909-85d5-d4149554ad4e" providerId="ADAL" clId="{17D78392-7091-4238-8278-2F3BDFF78295}" dt="2024-06-24T13:41:15.447" v="2737" actId="14100"/>
          <ac:cxnSpMkLst>
            <pc:docMk/>
            <pc:sldMk cId="4087801040" sldId="756"/>
            <ac:cxnSpMk id="15" creationId="{F765BFB8-8836-56B3-BB82-A01DA0422C51}"/>
          </ac:cxnSpMkLst>
        </pc:cxnChg>
      </pc:sldChg>
      <pc:sldChg chg="delSp modSp add mod">
        <pc:chgData name="Yoel Kortick" userId="167978f5-7f40-4909-85d5-d4149554ad4e" providerId="ADAL" clId="{17D78392-7091-4238-8278-2F3BDFF78295}" dt="2024-06-27T04:16:21.462" v="13073"/>
        <pc:sldMkLst>
          <pc:docMk/>
          <pc:sldMk cId="805533115" sldId="757"/>
        </pc:sldMkLst>
        <pc:spChg chg="mod">
          <ac:chgData name="Yoel Kortick" userId="167978f5-7f40-4909-85d5-d4149554ad4e" providerId="ADAL" clId="{17D78392-7091-4238-8278-2F3BDFF78295}" dt="2024-06-27T04:16:21.462" v="13073"/>
          <ac:spMkLst>
            <pc:docMk/>
            <pc:sldMk cId="805533115" sldId="757"/>
            <ac:spMk id="6" creationId="{8CD0BA36-59AE-1333-92B4-336BA68A7512}"/>
          </ac:spMkLst>
        </pc:spChg>
        <pc:spChg chg="del">
          <ac:chgData name="Yoel Kortick" userId="167978f5-7f40-4909-85d5-d4149554ad4e" providerId="ADAL" clId="{17D78392-7091-4238-8278-2F3BDFF78295}" dt="2024-06-24T13:41:53.993" v="2745" actId="478"/>
          <ac:spMkLst>
            <pc:docMk/>
            <pc:sldMk cId="805533115" sldId="757"/>
            <ac:spMk id="8" creationId="{891841EC-F173-EB3E-07BC-173090615914}"/>
          </ac:spMkLst>
        </pc:spChg>
        <pc:spChg chg="del">
          <ac:chgData name="Yoel Kortick" userId="167978f5-7f40-4909-85d5-d4149554ad4e" providerId="ADAL" clId="{17D78392-7091-4238-8278-2F3BDFF78295}" dt="2024-06-24T13:41:51.269" v="2743" actId="478"/>
          <ac:spMkLst>
            <pc:docMk/>
            <pc:sldMk cId="805533115" sldId="757"/>
            <ac:spMk id="12" creationId="{70CC864E-2EEF-C049-4037-8A47187661B5}"/>
          </ac:spMkLst>
        </pc:spChg>
        <pc:spChg chg="del">
          <ac:chgData name="Yoel Kortick" userId="167978f5-7f40-4909-85d5-d4149554ad4e" providerId="ADAL" clId="{17D78392-7091-4238-8278-2F3BDFF78295}" dt="2024-06-24T13:41:52.784" v="2744" actId="478"/>
          <ac:spMkLst>
            <pc:docMk/>
            <pc:sldMk cId="805533115" sldId="757"/>
            <ac:spMk id="13" creationId="{C1ECE16F-33F7-6552-82EC-99ED47EF1DAD}"/>
          </ac:spMkLst>
        </pc:spChg>
        <pc:spChg chg="del">
          <ac:chgData name="Yoel Kortick" userId="167978f5-7f40-4909-85d5-d4149554ad4e" providerId="ADAL" clId="{17D78392-7091-4238-8278-2F3BDFF78295}" dt="2024-06-24T13:41:34.238" v="2741" actId="478"/>
          <ac:spMkLst>
            <pc:docMk/>
            <pc:sldMk cId="805533115" sldId="757"/>
            <ac:spMk id="14" creationId="{BCE10AFE-97F7-3670-3FAC-34003942A901}"/>
          </ac:spMkLst>
        </pc:spChg>
        <pc:picChg chg="del">
          <ac:chgData name="Yoel Kortick" userId="167978f5-7f40-4909-85d5-d4149554ad4e" providerId="ADAL" clId="{17D78392-7091-4238-8278-2F3BDFF78295}" dt="2024-06-24T13:41:32.017" v="2740" actId="478"/>
          <ac:picMkLst>
            <pc:docMk/>
            <pc:sldMk cId="805533115" sldId="757"/>
            <ac:picMk id="5" creationId="{1788820C-4C80-DF79-CC33-8D27C66E9484}"/>
          </ac:picMkLst>
        </pc:picChg>
        <pc:cxnChg chg="del">
          <ac:chgData name="Yoel Kortick" userId="167978f5-7f40-4909-85d5-d4149554ad4e" providerId="ADAL" clId="{17D78392-7091-4238-8278-2F3BDFF78295}" dt="2024-06-24T13:41:55.133" v="2746" actId="478"/>
          <ac:cxnSpMkLst>
            <pc:docMk/>
            <pc:sldMk cId="805533115" sldId="757"/>
            <ac:cxnSpMk id="15" creationId="{F765BFB8-8836-56B3-BB82-A01DA0422C51}"/>
          </ac:cxnSpMkLst>
        </pc:cxnChg>
      </pc:sldChg>
      <pc:sldChg chg="addSp delSp modSp add mod">
        <pc:chgData name="Yoel Kortick" userId="167978f5-7f40-4909-85d5-d4149554ad4e" providerId="ADAL" clId="{17D78392-7091-4238-8278-2F3BDFF78295}" dt="2024-06-24T13:43:46.071" v="2777" actId="208"/>
        <pc:sldMkLst>
          <pc:docMk/>
          <pc:sldMk cId="1584238136" sldId="758"/>
        </pc:sldMkLst>
        <pc:spChg chg="add del mod">
          <ac:chgData name="Yoel Kortick" userId="167978f5-7f40-4909-85d5-d4149554ad4e" providerId="ADAL" clId="{17D78392-7091-4238-8278-2F3BDFF78295}" dt="2024-06-24T13:43:23.417" v="2750" actId="478"/>
          <ac:spMkLst>
            <pc:docMk/>
            <pc:sldMk cId="1584238136" sldId="758"/>
            <ac:spMk id="3" creationId="{CFB036FD-376E-D600-4853-B0EFF26B6B30}"/>
          </ac:spMkLst>
        </pc:spChg>
        <pc:spChg chg="del">
          <ac:chgData name="Yoel Kortick" userId="167978f5-7f40-4909-85d5-d4149554ad4e" providerId="ADAL" clId="{17D78392-7091-4238-8278-2F3BDFF78295}" dt="2024-06-24T13:43:21.936" v="2749" actId="478"/>
          <ac:spMkLst>
            <pc:docMk/>
            <pc:sldMk cId="1584238136" sldId="758"/>
            <ac:spMk id="6" creationId="{8CD0BA36-59AE-1333-92B4-336BA68A7512}"/>
          </ac:spMkLst>
        </pc:spChg>
        <pc:picChg chg="add mod">
          <ac:chgData name="Yoel Kortick" userId="167978f5-7f40-4909-85d5-d4149554ad4e" providerId="ADAL" clId="{17D78392-7091-4238-8278-2F3BDFF78295}" dt="2024-06-24T13:43:46.071" v="2777" actId="208"/>
          <ac:picMkLst>
            <pc:docMk/>
            <pc:sldMk cId="1584238136" sldId="758"/>
            <ac:picMk id="5" creationId="{137AAAB1-FA87-8946-6D78-4B444827017D}"/>
          </ac:picMkLst>
        </pc:picChg>
      </pc:sldChg>
      <pc:sldChg chg="modSp add mod setBg">
        <pc:chgData name="Yoel Kortick" userId="167978f5-7f40-4909-85d5-d4149554ad4e" providerId="ADAL" clId="{17D78392-7091-4238-8278-2F3BDFF78295}" dt="2024-06-24T13:45:32.871" v="2807" actId="20577"/>
        <pc:sldMkLst>
          <pc:docMk/>
          <pc:sldMk cId="205476733" sldId="759"/>
        </pc:sldMkLst>
        <pc:spChg chg="mod">
          <ac:chgData name="Yoel Kortick" userId="167978f5-7f40-4909-85d5-d4149554ad4e" providerId="ADAL" clId="{17D78392-7091-4238-8278-2F3BDFF78295}" dt="2024-06-24T13:45:32.871" v="2807" actId="20577"/>
          <ac:spMkLst>
            <pc:docMk/>
            <pc:sldMk cId="205476733" sldId="759"/>
            <ac:spMk id="13" creationId="{F4F9CE6C-EB7E-DBFE-C77E-B97A93A03817}"/>
          </ac:spMkLst>
        </pc:spChg>
      </pc:sldChg>
      <pc:sldChg chg="addSp delSp modSp add mod setBg">
        <pc:chgData name="Yoel Kortick" userId="167978f5-7f40-4909-85d5-d4149554ad4e" providerId="ADAL" clId="{17D78392-7091-4238-8278-2F3BDFF78295}" dt="2024-06-27T04:16:21.462" v="13073"/>
        <pc:sldMkLst>
          <pc:docMk/>
          <pc:sldMk cId="276697116" sldId="760"/>
        </pc:sldMkLst>
        <pc:spChg chg="add del mod">
          <ac:chgData name="Yoel Kortick" userId="167978f5-7f40-4909-85d5-d4149554ad4e" providerId="ADAL" clId="{17D78392-7091-4238-8278-2F3BDFF78295}" dt="2024-06-26T05:38:48.053" v="2922" actId="478"/>
          <ac:spMkLst>
            <pc:docMk/>
            <pc:sldMk cId="276697116" sldId="760"/>
            <ac:spMk id="7" creationId="{C4A7091A-B165-592B-F929-AEC5558C2584}"/>
          </ac:spMkLst>
        </pc:spChg>
        <pc:spChg chg="add del mod">
          <ac:chgData name="Yoel Kortick" userId="167978f5-7f40-4909-85d5-d4149554ad4e" providerId="ADAL" clId="{17D78392-7091-4238-8278-2F3BDFF78295}" dt="2024-06-26T05:38:51.502" v="2926" actId="478"/>
          <ac:spMkLst>
            <pc:docMk/>
            <pc:sldMk cId="276697116" sldId="760"/>
            <ac:spMk id="8" creationId="{18BF7B46-3A0C-B2D4-B48E-EF19525752D0}"/>
          </ac:spMkLst>
        </pc:spChg>
        <pc:spChg chg="mod">
          <ac:chgData name="Yoel Kortick" userId="167978f5-7f40-4909-85d5-d4149554ad4e" providerId="ADAL" clId="{17D78392-7091-4238-8278-2F3BDFF78295}" dt="2024-06-24T13:45:40.720" v="2821" actId="20577"/>
          <ac:spMkLst>
            <pc:docMk/>
            <pc:sldMk cId="276697116" sldId="760"/>
            <ac:spMk id="10" creationId="{4C5297D4-1A90-BA7E-1EA2-3486955EA032}"/>
          </ac:spMkLst>
        </pc:spChg>
        <pc:spChg chg="mod">
          <ac:chgData name="Yoel Kortick" userId="167978f5-7f40-4909-85d5-d4149554ad4e" providerId="ADAL" clId="{17D78392-7091-4238-8278-2F3BDFF78295}" dt="2024-06-27T04:16:21.462" v="13073"/>
          <ac:spMkLst>
            <pc:docMk/>
            <pc:sldMk cId="276697116" sldId="760"/>
            <ac:spMk id="11" creationId="{1ACE3884-5DD3-4F86-13C6-FF34F1D35C8C}"/>
          </ac:spMkLst>
        </pc:spChg>
        <pc:spChg chg="add del mod">
          <ac:chgData name="Yoel Kortick" userId="167978f5-7f40-4909-85d5-d4149554ad4e" providerId="ADAL" clId="{17D78392-7091-4238-8278-2F3BDFF78295}" dt="2024-06-26T05:38:50.790" v="2925" actId="478"/>
          <ac:spMkLst>
            <pc:docMk/>
            <pc:sldMk cId="276697116" sldId="760"/>
            <ac:spMk id="12" creationId="{E47BB659-3FED-92F1-3F6B-09126C756FEC}"/>
          </ac:spMkLst>
        </pc:spChg>
        <pc:picChg chg="add del mod">
          <ac:chgData name="Yoel Kortick" userId="167978f5-7f40-4909-85d5-d4149554ad4e" providerId="ADAL" clId="{17D78392-7091-4238-8278-2F3BDFF78295}" dt="2024-06-26T05:38:48.053" v="2922" actId="478"/>
          <ac:picMkLst>
            <pc:docMk/>
            <pc:sldMk cId="276697116" sldId="760"/>
            <ac:picMk id="3" creationId="{044D97D0-6C29-FAD1-7D53-CFF6DD7914A1}"/>
          </ac:picMkLst>
        </pc:picChg>
        <pc:picChg chg="add del mod">
          <ac:chgData name="Yoel Kortick" userId="167978f5-7f40-4909-85d5-d4149554ad4e" providerId="ADAL" clId="{17D78392-7091-4238-8278-2F3BDFF78295}" dt="2024-06-26T05:38:48.654" v="2923" actId="478"/>
          <ac:picMkLst>
            <pc:docMk/>
            <pc:sldMk cId="276697116" sldId="760"/>
            <ac:picMk id="4" creationId="{1F3CE634-B64E-7E07-424E-C1601841F554}"/>
          </ac:picMkLst>
        </pc:picChg>
        <pc:picChg chg="del">
          <ac:chgData name="Yoel Kortick" userId="167978f5-7f40-4909-85d5-d4149554ad4e" providerId="ADAL" clId="{17D78392-7091-4238-8278-2F3BDFF78295}" dt="2024-06-24T13:46:31.522" v="2827" actId="478"/>
          <ac:picMkLst>
            <pc:docMk/>
            <pc:sldMk cId="276697116" sldId="760"/>
            <ac:picMk id="4" creationId="{D8127B7E-E387-F84D-5873-963B236C4BB5}"/>
          </ac:picMkLst>
        </pc:picChg>
        <pc:picChg chg="add del mod">
          <ac:chgData name="Yoel Kortick" userId="167978f5-7f40-4909-85d5-d4149554ad4e" providerId="ADAL" clId="{17D78392-7091-4238-8278-2F3BDFF78295}" dt="2024-06-26T05:38:49.684" v="2924" actId="478"/>
          <ac:picMkLst>
            <pc:docMk/>
            <pc:sldMk cId="276697116" sldId="760"/>
            <ac:picMk id="6" creationId="{C717AF39-4F96-CE55-EC23-201F5520ED8C}"/>
          </ac:picMkLst>
        </pc:picChg>
      </pc:sldChg>
      <pc:sldChg chg="addSp delSp modSp add mod">
        <pc:chgData name="Yoel Kortick" userId="167978f5-7f40-4909-85d5-d4149554ad4e" providerId="ADAL" clId="{17D78392-7091-4238-8278-2F3BDFF78295}" dt="2024-06-27T04:16:21.462" v="13073"/>
        <pc:sldMkLst>
          <pc:docMk/>
          <pc:sldMk cId="674158445" sldId="761"/>
        </pc:sldMkLst>
        <pc:spChg chg="add del mod">
          <ac:chgData name="Yoel Kortick" userId="167978f5-7f40-4909-85d5-d4149554ad4e" providerId="ADAL" clId="{17D78392-7091-4238-8278-2F3BDFF78295}" dt="2024-06-26T05:39:04.893" v="2928" actId="478"/>
          <ac:spMkLst>
            <pc:docMk/>
            <pc:sldMk cId="674158445" sldId="761"/>
            <ac:spMk id="5" creationId="{5643D230-6357-DC14-D7AA-F0867E71ADF4}"/>
          </ac:spMkLst>
        </pc:spChg>
        <pc:spChg chg="mod">
          <ac:chgData name="Yoel Kortick" userId="167978f5-7f40-4909-85d5-d4149554ad4e" providerId="ADAL" clId="{17D78392-7091-4238-8278-2F3BDFF78295}" dt="2024-06-26T05:41:06.854" v="2962" actId="1076"/>
          <ac:spMkLst>
            <pc:docMk/>
            <pc:sldMk cId="674158445" sldId="761"/>
            <ac:spMk id="7" creationId="{C4A7091A-B165-592B-F929-AEC5558C2584}"/>
          </ac:spMkLst>
        </pc:spChg>
        <pc:spChg chg="mod">
          <ac:chgData name="Yoel Kortick" userId="167978f5-7f40-4909-85d5-d4149554ad4e" providerId="ADAL" clId="{17D78392-7091-4238-8278-2F3BDFF78295}" dt="2024-06-26T05:40:05.134" v="2950" actId="1076"/>
          <ac:spMkLst>
            <pc:docMk/>
            <pc:sldMk cId="674158445" sldId="761"/>
            <ac:spMk id="8" creationId="{18BF7B46-3A0C-B2D4-B48E-EF19525752D0}"/>
          </ac:spMkLst>
        </pc:spChg>
        <pc:spChg chg="del">
          <ac:chgData name="Yoel Kortick" userId="167978f5-7f40-4909-85d5-d4149554ad4e" providerId="ADAL" clId="{17D78392-7091-4238-8278-2F3BDFF78295}" dt="2024-06-26T05:39:02.708" v="2927" actId="478"/>
          <ac:spMkLst>
            <pc:docMk/>
            <pc:sldMk cId="674158445" sldId="761"/>
            <ac:spMk id="11" creationId="{1ACE3884-5DD3-4F86-13C6-FF34F1D35C8C}"/>
          </ac:spMkLst>
        </pc:spChg>
        <pc:spChg chg="mod">
          <ac:chgData name="Yoel Kortick" userId="167978f5-7f40-4909-85d5-d4149554ad4e" providerId="ADAL" clId="{17D78392-7091-4238-8278-2F3BDFF78295}" dt="2024-06-26T05:40:05.134" v="2950" actId="1076"/>
          <ac:spMkLst>
            <pc:docMk/>
            <pc:sldMk cId="674158445" sldId="761"/>
            <ac:spMk id="12" creationId="{E47BB659-3FED-92F1-3F6B-09126C756FEC}"/>
          </ac:spMkLst>
        </pc:spChg>
        <pc:spChg chg="add mod">
          <ac:chgData name="Yoel Kortick" userId="167978f5-7f40-4909-85d5-d4149554ad4e" providerId="ADAL" clId="{17D78392-7091-4238-8278-2F3BDFF78295}" dt="2024-06-27T04:16:21.462" v="13073"/>
          <ac:spMkLst>
            <pc:docMk/>
            <pc:sldMk cId="674158445" sldId="761"/>
            <ac:spMk id="13" creationId="{6B1B7DBE-F22C-8E5D-5B4E-AB0547356A57}"/>
          </ac:spMkLst>
        </pc:spChg>
        <pc:spChg chg="add mod">
          <ac:chgData name="Yoel Kortick" userId="167978f5-7f40-4909-85d5-d4149554ad4e" providerId="ADAL" clId="{17D78392-7091-4238-8278-2F3BDFF78295}" dt="2024-06-27T04:16:21.462" v="13073"/>
          <ac:spMkLst>
            <pc:docMk/>
            <pc:sldMk cId="674158445" sldId="761"/>
            <ac:spMk id="14" creationId="{14502EA9-E311-AC5F-4B89-3F4F277E751D}"/>
          </ac:spMkLst>
        </pc:spChg>
        <pc:spChg chg="add mod">
          <ac:chgData name="Yoel Kortick" userId="167978f5-7f40-4909-85d5-d4149554ad4e" providerId="ADAL" clId="{17D78392-7091-4238-8278-2F3BDFF78295}" dt="2024-06-27T04:16:21.462" v="13073"/>
          <ac:spMkLst>
            <pc:docMk/>
            <pc:sldMk cId="674158445" sldId="761"/>
            <ac:spMk id="15" creationId="{4A6B1F3C-699E-03D6-4FEA-7189C4C11B7F}"/>
          </ac:spMkLst>
        </pc:spChg>
        <pc:spChg chg="add mod">
          <ac:chgData name="Yoel Kortick" userId="167978f5-7f40-4909-85d5-d4149554ad4e" providerId="ADAL" clId="{17D78392-7091-4238-8278-2F3BDFF78295}" dt="2024-06-26T05:41:36.286" v="2988" actId="14100"/>
          <ac:spMkLst>
            <pc:docMk/>
            <pc:sldMk cId="674158445" sldId="761"/>
            <ac:spMk id="16" creationId="{D7B91B94-533C-3D8B-359B-8388AF873EDE}"/>
          </ac:spMkLst>
        </pc:spChg>
        <pc:picChg chg="mod">
          <ac:chgData name="Yoel Kortick" userId="167978f5-7f40-4909-85d5-d4149554ad4e" providerId="ADAL" clId="{17D78392-7091-4238-8278-2F3BDFF78295}" dt="2024-06-26T05:41:06.854" v="2962" actId="1076"/>
          <ac:picMkLst>
            <pc:docMk/>
            <pc:sldMk cId="674158445" sldId="761"/>
            <ac:picMk id="3" creationId="{044D97D0-6C29-FAD1-7D53-CFF6DD7914A1}"/>
          </ac:picMkLst>
        </pc:picChg>
        <pc:picChg chg="mod">
          <ac:chgData name="Yoel Kortick" userId="167978f5-7f40-4909-85d5-d4149554ad4e" providerId="ADAL" clId="{17D78392-7091-4238-8278-2F3BDFF78295}" dt="2024-06-26T05:41:22.076" v="2969" actId="208"/>
          <ac:picMkLst>
            <pc:docMk/>
            <pc:sldMk cId="674158445" sldId="761"/>
            <ac:picMk id="4" creationId="{1F3CE634-B64E-7E07-424E-C1601841F554}"/>
          </ac:picMkLst>
        </pc:picChg>
        <pc:picChg chg="mod">
          <ac:chgData name="Yoel Kortick" userId="167978f5-7f40-4909-85d5-d4149554ad4e" providerId="ADAL" clId="{17D78392-7091-4238-8278-2F3BDFF78295}" dt="2024-06-27T02:12:41.743" v="12984" actId="208"/>
          <ac:picMkLst>
            <pc:docMk/>
            <pc:sldMk cId="674158445" sldId="761"/>
            <ac:picMk id="6" creationId="{C717AF39-4F96-CE55-EC23-201F5520ED8C}"/>
          </ac:picMkLst>
        </pc:picChg>
      </pc:sldChg>
      <pc:sldChg chg="addSp modSp add mod ord">
        <pc:chgData name="Yoel Kortick" userId="167978f5-7f40-4909-85d5-d4149554ad4e" providerId="ADAL" clId="{17D78392-7091-4238-8278-2F3BDFF78295}" dt="2024-06-27T04:16:21.462" v="13073"/>
        <pc:sldMkLst>
          <pc:docMk/>
          <pc:sldMk cId="23362046" sldId="762"/>
        </pc:sldMkLst>
        <pc:spChg chg="add mod">
          <ac:chgData name="Yoel Kortick" userId="167978f5-7f40-4909-85d5-d4149554ad4e" providerId="ADAL" clId="{17D78392-7091-4238-8278-2F3BDFF78295}" dt="2024-06-26T05:53:49.751" v="3513" actId="14100"/>
          <ac:spMkLst>
            <pc:docMk/>
            <pc:sldMk cId="23362046" sldId="762"/>
            <ac:spMk id="4" creationId="{7607213B-A963-BD4C-C936-731C92C95FE4}"/>
          </ac:spMkLst>
        </pc:spChg>
        <pc:spChg chg="mod">
          <ac:chgData name="Yoel Kortick" userId="167978f5-7f40-4909-85d5-d4149554ad4e" providerId="ADAL" clId="{17D78392-7091-4238-8278-2F3BDFF78295}" dt="2024-06-27T04:16:21.462" v="13073"/>
          <ac:spMkLst>
            <pc:docMk/>
            <pc:sldMk cId="23362046" sldId="762"/>
            <ac:spMk id="11" creationId="{1ACE3884-5DD3-4F86-13C6-FF34F1D35C8C}"/>
          </ac:spMkLst>
        </pc:spChg>
        <pc:picChg chg="add mod">
          <ac:chgData name="Yoel Kortick" userId="167978f5-7f40-4909-85d5-d4149554ad4e" providerId="ADAL" clId="{17D78392-7091-4238-8278-2F3BDFF78295}" dt="2024-06-26T05:53:44.786" v="3511" actId="14100"/>
          <ac:picMkLst>
            <pc:docMk/>
            <pc:sldMk cId="23362046" sldId="762"/>
            <ac:picMk id="3" creationId="{F3F72FC9-BCDB-F0B7-0D88-60F1DCFD6369}"/>
          </ac:picMkLst>
        </pc:picChg>
      </pc:sldChg>
      <pc:sldChg chg="addSp delSp modSp add mod">
        <pc:chgData name="Yoel Kortick" userId="167978f5-7f40-4909-85d5-d4149554ad4e" providerId="ADAL" clId="{17D78392-7091-4238-8278-2F3BDFF78295}" dt="2024-06-26T05:49:27.845" v="3171" actId="14100"/>
        <pc:sldMkLst>
          <pc:docMk/>
          <pc:sldMk cId="161312639" sldId="763"/>
        </pc:sldMkLst>
        <pc:spChg chg="mod">
          <ac:chgData name="Yoel Kortick" userId="167978f5-7f40-4909-85d5-d4149554ad4e" providerId="ADAL" clId="{17D78392-7091-4238-8278-2F3BDFF78295}" dt="2024-06-26T05:48:37.678" v="3166" actId="14100"/>
          <ac:spMkLst>
            <pc:docMk/>
            <pc:sldMk cId="161312639" sldId="763"/>
            <ac:spMk id="4" creationId="{7607213B-A963-BD4C-C936-731C92C95FE4}"/>
          </ac:spMkLst>
        </pc:spChg>
        <pc:spChg chg="add mod">
          <ac:chgData name="Yoel Kortick" userId="167978f5-7f40-4909-85d5-d4149554ad4e" providerId="ADAL" clId="{17D78392-7091-4238-8278-2F3BDFF78295}" dt="2024-06-26T05:49:27.845" v="3171" actId="14100"/>
          <ac:spMkLst>
            <pc:docMk/>
            <pc:sldMk cId="161312639" sldId="763"/>
            <ac:spMk id="8" creationId="{20E821D7-6042-FAD8-41ED-4EABB47CCB4D}"/>
          </ac:spMkLst>
        </pc:spChg>
        <pc:spChg chg="mod">
          <ac:chgData name="Yoel Kortick" userId="167978f5-7f40-4909-85d5-d4149554ad4e" providerId="ADAL" clId="{17D78392-7091-4238-8278-2F3BDFF78295}" dt="2024-06-26T05:48:41.886" v="3168" actId="313"/>
          <ac:spMkLst>
            <pc:docMk/>
            <pc:sldMk cId="161312639" sldId="763"/>
            <ac:spMk id="11" creationId="{1ACE3884-5DD3-4F86-13C6-FF34F1D35C8C}"/>
          </ac:spMkLst>
        </pc:spChg>
        <pc:picChg chg="del">
          <ac:chgData name="Yoel Kortick" userId="167978f5-7f40-4909-85d5-d4149554ad4e" providerId="ADAL" clId="{17D78392-7091-4238-8278-2F3BDFF78295}" dt="2024-06-26T05:48:28.887" v="3162" actId="478"/>
          <ac:picMkLst>
            <pc:docMk/>
            <pc:sldMk cId="161312639" sldId="763"/>
            <ac:picMk id="3" creationId="{F3F72FC9-BCDB-F0B7-0D88-60F1DCFD6369}"/>
          </ac:picMkLst>
        </pc:picChg>
        <pc:picChg chg="add del">
          <ac:chgData name="Yoel Kortick" userId="167978f5-7f40-4909-85d5-d4149554ad4e" providerId="ADAL" clId="{17D78392-7091-4238-8278-2F3BDFF78295}" dt="2024-06-26T05:48:14.242" v="3161" actId="22"/>
          <ac:picMkLst>
            <pc:docMk/>
            <pc:sldMk cId="161312639" sldId="763"/>
            <ac:picMk id="5" creationId="{0D2F626B-4612-AA1D-DFDC-EEEB30F8D6D3}"/>
          </ac:picMkLst>
        </pc:picChg>
        <pc:picChg chg="add mod ord">
          <ac:chgData name="Yoel Kortick" userId="167978f5-7f40-4909-85d5-d4149554ad4e" providerId="ADAL" clId="{17D78392-7091-4238-8278-2F3BDFF78295}" dt="2024-06-26T05:49:22.226" v="3169" actId="167"/>
          <ac:picMkLst>
            <pc:docMk/>
            <pc:sldMk cId="161312639" sldId="763"/>
            <ac:picMk id="7" creationId="{C8EE2050-99B9-0868-37A6-4CF1AB933704}"/>
          </ac:picMkLst>
        </pc:picChg>
      </pc:sldChg>
      <pc:sldChg chg="addSp delSp modSp add mod">
        <pc:chgData name="Yoel Kortick" userId="167978f5-7f40-4909-85d5-d4149554ad4e" providerId="ADAL" clId="{17D78392-7091-4238-8278-2F3BDFF78295}" dt="2024-06-27T04:16:21.462" v="13073"/>
        <pc:sldMkLst>
          <pc:docMk/>
          <pc:sldMk cId="3612287615" sldId="764"/>
        </pc:sldMkLst>
        <pc:spChg chg="add del mod">
          <ac:chgData name="Yoel Kortick" userId="167978f5-7f40-4909-85d5-d4149554ad4e" providerId="ADAL" clId="{17D78392-7091-4238-8278-2F3BDFF78295}" dt="2024-06-26T05:50:15.054" v="3175" actId="478"/>
          <ac:spMkLst>
            <pc:docMk/>
            <pc:sldMk cId="3612287615" sldId="764"/>
            <ac:spMk id="3" creationId="{414B3009-3F54-D704-234B-2159774C0F76}"/>
          </ac:spMkLst>
        </pc:spChg>
        <pc:spChg chg="del">
          <ac:chgData name="Yoel Kortick" userId="167978f5-7f40-4909-85d5-d4149554ad4e" providerId="ADAL" clId="{17D78392-7091-4238-8278-2F3BDFF78295}" dt="2024-06-26T05:50:10.902" v="3173" actId="478"/>
          <ac:spMkLst>
            <pc:docMk/>
            <pc:sldMk cId="3612287615" sldId="764"/>
            <ac:spMk id="4" creationId="{7607213B-A963-BD4C-C936-731C92C95FE4}"/>
          </ac:spMkLst>
        </pc:spChg>
        <pc:spChg chg="add mod">
          <ac:chgData name="Yoel Kortick" userId="167978f5-7f40-4909-85d5-d4149554ad4e" providerId="ADAL" clId="{17D78392-7091-4238-8278-2F3BDFF78295}" dt="2024-06-27T04:16:21.462" v="13073"/>
          <ac:spMkLst>
            <pc:docMk/>
            <pc:sldMk cId="3612287615" sldId="764"/>
            <ac:spMk id="5" creationId="{E0340EFF-0AFA-B313-EA29-0FB14AAEACAA}"/>
          </ac:spMkLst>
        </pc:spChg>
        <pc:spChg chg="del">
          <ac:chgData name="Yoel Kortick" userId="167978f5-7f40-4909-85d5-d4149554ad4e" providerId="ADAL" clId="{17D78392-7091-4238-8278-2F3BDFF78295}" dt="2024-06-26T05:50:10.902" v="3173" actId="478"/>
          <ac:spMkLst>
            <pc:docMk/>
            <pc:sldMk cId="3612287615" sldId="764"/>
            <ac:spMk id="8" creationId="{20E821D7-6042-FAD8-41ED-4EABB47CCB4D}"/>
          </ac:spMkLst>
        </pc:spChg>
        <pc:spChg chg="del">
          <ac:chgData name="Yoel Kortick" userId="167978f5-7f40-4909-85d5-d4149554ad4e" providerId="ADAL" clId="{17D78392-7091-4238-8278-2F3BDFF78295}" dt="2024-06-26T05:50:13.232" v="3174" actId="478"/>
          <ac:spMkLst>
            <pc:docMk/>
            <pc:sldMk cId="3612287615" sldId="764"/>
            <ac:spMk id="11" creationId="{1ACE3884-5DD3-4F86-13C6-FF34F1D35C8C}"/>
          </ac:spMkLst>
        </pc:spChg>
        <pc:spChg chg="add mod">
          <ac:chgData name="Yoel Kortick" userId="167978f5-7f40-4909-85d5-d4149554ad4e" providerId="ADAL" clId="{17D78392-7091-4238-8278-2F3BDFF78295}" dt="2024-06-26T05:50:16.075" v="3176"/>
          <ac:spMkLst>
            <pc:docMk/>
            <pc:sldMk cId="3612287615" sldId="764"/>
            <ac:spMk id="12" creationId="{DEF292A7-E6D0-5F18-2607-5EB952E15B9A}"/>
          </ac:spMkLst>
        </pc:spChg>
        <pc:picChg chg="add mod">
          <ac:chgData name="Yoel Kortick" userId="167978f5-7f40-4909-85d5-d4149554ad4e" providerId="ADAL" clId="{17D78392-7091-4238-8278-2F3BDFF78295}" dt="2024-06-26T05:50:16.075" v="3176"/>
          <ac:picMkLst>
            <pc:docMk/>
            <pc:sldMk cId="3612287615" sldId="764"/>
            <ac:picMk id="6" creationId="{A81957E2-9C01-C231-181E-4BC653D7BA09}"/>
          </ac:picMkLst>
        </pc:picChg>
        <pc:picChg chg="del">
          <ac:chgData name="Yoel Kortick" userId="167978f5-7f40-4909-85d5-d4149554ad4e" providerId="ADAL" clId="{17D78392-7091-4238-8278-2F3BDFF78295}" dt="2024-06-26T05:50:10.902" v="3173" actId="478"/>
          <ac:picMkLst>
            <pc:docMk/>
            <pc:sldMk cId="3612287615" sldId="764"/>
            <ac:picMk id="7" creationId="{C8EE2050-99B9-0868-37A6-4CF1AB933704}"/>
          </ac:picMkLst>
        </pc:picChg>
      </pc:sldChg>
      <pc:sldChg chg="modSp add mod">
        <pc:chgData name="Yoel Kortick" userId="167978f5-7f40-4909-85d5-d4149554ad4e" providerId="ADAL" clId="{17D78392-7091-4238-8278-2F3BDFF78295}" dt="2024-06-27T04:16:21.462" v="13073"/>
        <pc:sldMkLst>
          <pc:docMk/>
          <pc:sldMk cId="912262870" sldId="765"/>
        </pc:sldMkLst>
        <pc:spChg chg="mod">
          <ac:chgData name="Yoel Kortick" userId="167978f5-7f40-4909-85d5-d4149554ad4e" providerId="ADAL" clId="{17D78392-7091-4238-8278-2F3BDFF78295}" dt="2024-06-27T04:16:21.462" v="13073"/>
          <ac:spMkLst>
            <pc:docMk/>
            <pc:sldMk cId="912262870" sldId="765"/>
            <ac:spMk id="11" creationId="{1ACE3884-5DD3-4F86-13C6-FF34F1D35C8C}"/>
          </ac:spMkLst>
        </pc:spChg>
      </pc:sldChg>
      <pc:sldChg chg="modSp add mod">
        <pc:chgData name="Yoel Kortick" userId="167978f5-7f40-4909-85d5-d4149554ad4e" providerId="ADAL" clId="{17D78392-7091-4238-8278-2F3BDFF78295}" dt="2024-06-26T06:11:17.833" v="3575" actId="14100"/>
        <pc:sldMkLst>
          <pc:docMk/>
          <pc:sldMk cId="2013336910" sldId="766"/>
        </pc:sldMkLst>
        <pc:spChg chg="mod">
          <ac:chgData name="Yoel Kortick" userId="167978f5-7f40-4909-85d5-d4149554ad4e" providerId="ADAL" clId="{17D78392-7091-4238-8278-2F3BDFF78295}" dt="2024-06-26T06:11:17.833" v="3575" actId="14100"/>
          <ac:spMkLst>
            <pc:docMk/>
            <pc:sldMk cId="2013336910" sldId="766"/>
            <ac:spMk id="13" creationId="{F4F9CE6C-EB7E-DBFE-C77E-B97A93A03817}"/>
          </ac:spMkLst>
        </pc:spChg>
      </pc:sldChg>
      <pc:sldChg chg="addSp delSp modSp add mod">
        <pc:chgData name="Yoel Kortick" userId="167978f5-7f40-4909-85d5-d4149554ad4e" providerId="ADAL" clId="{17D78392-7091-4238-8278-2F3BDFF78295}" dt="2024-06-27T02:14:27.528" v="13003" actId="20577"/>
        <pc:sldMkLst>
          <pc:docMk/>
          <pc:sldMk cId="1368566295" sldId="767"/>
        </pc:sldMkLst>
        <pc:spChg chg="mod">
          <ac:chgData name="Yoel Kortick" userId="167978f5-7f40-4909-85d5-d4149554ad4e" providerId="ADAL" clId="{17D78392-7091-4238-8278-2F3BDFF78295}" dt="2024-06-26T06:22:17.214" v="3774" actId="1037"/>
          <ac:spMkLst>
            <pc:docMk/>
            <pc:sldMk cId="1368566295" sldId="767"/>
            <ac:spMk id="4" creationId="{7607213B-A963-BD4C-C936-731C92C95FE4}"/>
          </ac:spMkLst>
        </pc:spChg>
        <pc:spChg chg="mod">
          <ac:chgData name="Yoel Kortick" userId="167978f5-7f40-4909-85d5-d4149554ad4e" providerId="ADAL" clId="{17D78392-7091-4238-8278-2F3BDFF78295}" dt="2024-06-26T06:12:12.086" v="3582"/>
          <ac:spMkLst>
            <pc:docMk/>
            <pc:sldMk cId="1368566295" sldId="767"/>
            <ac:spMk id="10" creationId="{4C5297D4-1A90-BA7E-1EA2-3486955EA032}"/>
          </ac:spMkLst>
        </pc:spChg>
        <pc:spChg chg="mod">
          <ac:chgData name="Yoel Kortick" userId="167978f5-7f40-4909-85d5-d4149554ad4e" providerId="ADAL" clId="{17D78392-7091-4238-8278-2F3BDFF78295}" dt="2024-06-27T02:14:27.528" v="13003" actId="20577"/>
          <ac:spMkLst>
            <pc:docMk/>
            <pc:sldMk cId="1368566295" sldId="767"/>
            <ac:spMk id="11" creationId="{1ACE3884-5DD3-4F86-13C6-FF34F1D35C8C}"/>
          </ac:spMkLst>
        </pc:spChg>
        <pc:picChg chg="del">
          <ac:chgData name="Yoel Kortick" userId="167978f5-7f40-4909-85d5-d4149554ad4e" providerId="ADAL" clId="{17D78392-7091-4238-8278-2F3BDFF78295}" dt="2024-06-26T06:19:20.717" v="3648" actId="478"/>
          <ac:picMkLst>
            <pc:docMk/>
            <pc:sldMk cId="1368566295" sldId="767"/>
            <ac:picMk id="3" creationId="{F3F72FC9-BCDB-F0B7-0D88-60F1DCFD6369}"/>
          </ac:picMkLst>
        </pc:picChg>
        <pc:picChg chg="add mod ord">
          <ac:chgData name="Yoel Kortick" userId="167978f5-7f40-4909-85d5-d4149554ad4e" providerId="ADAL" clId="{17D78392-7091-4238-8278-2F3BDFF78295}" dt="2024-06-26T06:22:21.120" v="3775" actId="208"/>
          <ac:picMkLst>
            <pc:docMk/>
            <pc:sldMk cId="1368566295" sldId="767"/>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921944550" sldId="768"/>
        </pc:sldMkLst>
        <pc:spChg chg="del mod">
          <ac:chgData name="Yoel Kortick" userId="167978f5-7f40-4909-85d5-d4149554ad4e" providerId="ADAL" clId="{17D78392-7091-4238-8278-2F3BDFF78295}" dt="2024-06-26T06:29:15.613" v="4080" actId="478"/>
          <ac:spMkLst>
            <pc:docMk/>
            <pc:sldMk cId="3921944550" sldId="768"/>
            <ac:spMk id="4" creationId="{7607213B-A963-BD4C-C936-731C92C95FE4}"/>
          </ac:spMkLst>
        </pc:spChg>
        <pc:spChg chg="add mod">
          <ac:chgData name="Yoel Kortick" userId="167978f5-7f40-4909-85d5-d4149554ad4e" providerId="ADAL" clId="{17D78392-7091-4238-8278-2F3BDFF78295}" dt="2024-06-26T06:28:03.409" v="3995" actId="14100"/>
          <ac:spMkLst>
            <pc:docMk/>
            <pc:sldMk cId="3921944550" sldId="768"/>
            <ac:spMk id="8" creationId="{62ABD701-B517-2C99-6F9C-D82ECF351F57}"/>
          </ac:spMkLst>
        </pc:spChg>
        <pc:spChg chg="mod">
          <ac:chgData name="Yoel Kortick" userId="167978f5-7f40-4909-85d5-d4149554ad4e" providerId="ADAL" clId="{17D78392-7091-4238-8278-2F3BDFF78295}" dt="2024-06-27T04:16:21.462" v="13073"/>
          <ac:spMkLst>
            <pc:docMk/>
            <pc:sldMk cId="3921944550" sldId="768"/>
            <ac:spMk id="11" creationId="{1ACE3884-5DD3-4F86-13C6-FF34F1D35C8C}"/>
          </ac:spMkLst>
        </pc:spChg>
        <pc:spChg chg="add mod">
          <ac:chgData name="Yoel Kortick" userId="167978f5-7f40-4909-85d5-d4149554ad4e" providerId="ADAL" clId="{17D78392-7091-4238-8278-2F3BDFF78295}" dt="2024-06-26T06:28:58.540" v="4071" actId="14100"/>
          <ac:spMkLst>
            <pc:docMk/>
            <pc:sldMk cId="3921944550" sldId="768"/>
            <ac:spMk id="12" creationId="{B4954AB9-EE78-B821-4FAF-9FCD4EE51DAE}"/>
          </ac:spMkLst>
        </pc:spChg>
        <pc:spChg chg="add mod">
          <ac:chgData name="Yoel Kortick" userId="167978f5-7f40-4909-85d5-d4149554ad4e" providerId="ADAL" clId="{17D78392-7091-4238-8278-2F3BDFF78295}" dt="2024-06-26T06:28:09.169" v="3997" actId="14100"/>
          <ac:spMkLst>
            <pc:docMk/>
            <pc:sldMk cId="3921944550" sldId="768"/>
            <ac:spMk id="15" creationId="{8B905C4F-15B8-9281-0579-BA0153766F3E}"/>
          </ac:spMkLst>
        </pc:spChg>
        <pc:picChg chg="add del">
          <ac:chgData name="Yoel Kortick" userId="167978f5-7f40-4909-85d5-d4149554ad4e" providerId="ADAL" clId="{17D78392-7091-4238-8278-2F3BDFF78295}" dt="2024-06-26T06:23:13.611" v="3779" actId="22"/>
          <ac:picMkLst>
            <pc:docMk/>
            <pc:sldMk cId="3921944550" sldId="768"/>
            <ac:picMk id="3" creationId="{FDE9E510-399F-F36E-F489-75D935022487}"/>
          </ac:picMkLst>
        </pc:picChg>
        <pc:picChg chg="del">
          <ac:chgData name="Yoel Kortick" userId="167978f5-7f40-4909-85d5-d4149554ad4e" providerId="ADAL" clId="{17D78392-7091-4238-8278-2F3BDFF78295}" dt="2024-06-26T06:23:10.233" v="3777" actId="478"/>
          <ac:picMkLst>
            <pc:docMk/>
            <pc:sldMk cId="3921944550" sldId="768"/>
            <ac:picMk id="5" creationId="{74D95C09-4F7B-27E8-0754-0845FAEA7BA4}"/>
          </ac:picMkLst>
        </pc:picChg>
        <pc:picChg chg="add del mod">
          <ac:chgData name="Yoel Kortick" userId="167978f5-7f40-4909-85d5-d4149554ad4e" providerId="ADAL" clId="{17D78392-7091-4238-8278-2F3BDFF78295}" dt="2024-06-26T06:27:26.848" v="3974" actId="478"/>
          <ac:picMkLst>
            <pc:docMk/>
            <pc:sldMk cId="3921944550" sldId="768"/>
            <ac:picMk id="7" creationId="{79542A16-3C31-130F-8F91-4F2EF39602D1}"/>
          </ac:picMkLst>
        </pc:picChg>
        <pc:picChg chg="add mod ord">
          <ac:chgData name="Yoel Kortick" userId="167978f5-7f40-4909-85d5-d4149554ad4e" providerId="ADAL" clId="{17D78392-7091-4238-8278-2F3BDFF78295}" dt="2024-06-26T06:29:53.863" v="4246" actId="208"/>
          <ac:picMkLst>
            <pc:docMk/>
            <pc:sldMk cId="3921944550" sldId="768"/>
            <ac:picMk id="14" creationId="{F0916815-BBF9-355A-1FEB-550BC74517A1}"/>
          </ac:picMkLst>
        </pc:picChg>
        <pc:cxnChg chg="add">
          <ac:chgData name="Yoel Kortick" userId="167978f5-7f40-4909-85d5-d4149554ad4e" providerId="ADAL" clId="{17D78392-7091-4238-8278-2F3BDFF78295}" dt="2024-06-26T06:29:21.217" v="4081" actId="11529"/>
          <ac:cxnSpMkLst>
            <pc:docMk/>
            <pc:sldMk cId="3921944550" sldId="768"/>
            <ac:cxnSpMk id="17" creationId="{B8D0CFBC-D5DC-E3A1-C025-ECBF2DE74CC1}"/>
          </ac:cxnSpMkLst>
        </pc:cxnChg>
        <pc:cxnChg chg="add mod">
          <ac:chgData name="Yoel Kortick" userId="167978f5-7f40-4909-85d5-d4149554ad4e" providerId="ADAL" clId="{17D78392-7091-4238-8278-2F3BDFF78295}" dt="2024-06-26T06:29:31.389" v="4127" actId="1035"/>
          <ac:cxnSpMkLst>
            <pc:docMk/>
            <pc:sldMk cId="3921944550" sldId="768"/>
            <ac:cxnSpMk id="18" creationId="{D47690AD-107E-82DC-064D-BD1460C7DCE7}"/>
          </ac:cxnSpMkLst>
        </pc:cxnChg>
        <pc:cxnChg chg="add mod">
          <ac:chgData name="Yoel Kortick" userId="167978f5-7f40-4909-85d5-d4149554ad4e" providerId="ADAL" clId="{17D78392-7091-4238-8278-2F3BDFF78295}" dt="2024-06-26T06:29:41.798" v="4182" actId="1035"/>
          <ac:cxnSpMkLst>
            <pc:docMk/>
            <pc:sldMk cId="3921944550" sldId="768"/>
            <ac:cxnSpMk id="19" creationId="{0AF63868-DC3F-D988-0549-E4062E3BB681}"/>
          </ac:cxnSpMkLst>
        </pc:cxnChg>
        <pc:cxnChg chg="add mod">
          <ac:chgData name="Yoel Kortick" userId="167978f5-7f40-4909-85d5-d4149554ad4e" providerId="ADAL" clId="{17D78392-7091-4238-8278-2F3BDFF78295}" dt="2024-06-26T06:29:50.519" v="4245" actId="1035"/>
          <ac:cxnSpMkLst>
            <pc:docMk/>
            <pc:sldMk cId="3921944550" sldId="768"/>
            <ac:cxnSpMk id="20" creationId="{7C408653-0112-F7AC-C1DD-65EC82FEDD82}"/>
          </ac:cxnSpMkLst>
        </pc:cxnChg>
      </pc:sldChg>
      <pc:sldChg chg="addSp delSp modSp add mod">
        <pc:chgData name="Yoel Kortick" userId="167978f5-7f40-4909-85d5-d4149554ad4e" providerId="ADAL" clId="{17D78392-7091-4238-8278-2F3BDFF78295}" dt="2024-06-26T06:32:37.100" v="4382" actId="6549"/>
        <pc:sldMkLst>
          <pc:docMk/>
          <pc:sldMk cId="100619303" sldId="769"/>
        </pc:sldMkLst>
        <pc:spChg chg="mod">
          <ac:chgData name="Yoel Kortick" userId="167978f5-7f40-4909-85d5-d4149554ad4e" providerId="ADAL" clId="{17D78392-7091-4238-8278-2F3BDFF78295}" dt="2024-06-26T06:32:21.814" v="4367" actId="14100"/>
          <ac:spMkLst>
            <pc:docMk/>
            <pc:sldMk cId="100619303" sldId="769"/>
            <ac:spMk id="4" creationId="{7607213B-A963-BD4C-C936-731C92C95FE4}"/>
          </ac:spMkLst>
        </pc:spChg>
        <pc:spChg chg="mod">
          <ac:chgData name="Yoel Kortick" userId="167978f5-7f40-4909-85d5-d4149554ad4e" providerId="ADAL" clId="{17D78392-7091-4238-8278-2F3BDFF78295}" dt="2024-06-26T06:32:37.100" v="4382" actId="6549"/>
          <ac:spMkLst>
            <pc:docMk/>
            <pc:sldMk cId="100619303" sldId="769"/>
            <ac:spMk id="11" creationId="{1ACE3884-5DD3-4F86-13C6-FF34F1D35C8C}"/>
          </ac:spMkLst>
        </pc:spChg>
        <pc:picChg chg="add mod ord">
          <ac:chgData name="Yoel Kortick" userId="167978f5-7f40-4909-85d5-d4149554ad4e" providerId="ADAL" clId="{17D78392-7091-4238-8278-2F3BDFF78295}" dt="2024-06-26T06:32:23.995" v="4368" actId="208"/>
          <ac:picMkLst>
            <pc:docMk/>
            <pc:sldMk cId="100619303" sldId="769"/>
            <ac:picMk id="3" creationId="{44E03476-AF8F-8E46-ABAD-98D022CCF7F5}"/>
          </ac:picMkLst>
        </pc:picChg>
        <pc:picChg chg="del">
          <ac:chgData name="Yoel Kortick" userId="167978f5-7f40-4909-85d5-d4149554ad4e" providerId="ADAL" clId="{17D78392-7091-4238-8278-2F3BDFF78295}" dt="2024-06-26T06:31:38.280" v="4336" actId="478"/>
          <ac:picMkLst>
            <pc:docMk/>
            <pc:sldMk cId="100619303" sldId="769"/>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840565703" sldId="770"/>
        </pc:sldMkLst>
        <pc:spChg chg="add mod">
          <ac:chgData name="Yoel Kortick" userId="167978f5-7f40-4909-85d5-d4149554ad4e" providerId="ADAL" clId="{17D78392-7091-4238-8278-2F3BDFF78295}" dt="2024-06-26T06:40:00.453" v="4531" actId="1036"/>
          <ac:spMkLst>
            <pc:docMk/>
            <pc:sldMk cId="3840565703" sldId="770"/>
            <ac:spMk id="6" creationId="{D8C4D855-4761-C655-7184-F94DFFA5A5ED}"/>
          </ac:spMkLst>
        </pc:spChg>
        <pc:spChg chg="add mod">
          <ac:chgData name="Yoel Kortick" userId="167978f5-7f40-4909-85d5-d4149554ad4e" providerId="ADAL" clId="{17D78392-7091-4238-8278-2F3BDFF78295}" dt="2024-06-26T06:40:10.463" v="4586" actId="1035"/>
          <ac:spMkLst>
            <pc:docMk/>
            <pc:sldMk cId="3840565703" sldId="770"/>
            <ac:spMk id="7" creationId="{62EE260A-9DFD-2874-DEE2-82887933C050}"/>
          </ac:spMkLst>
        </pc:spChg>
        <pc:spChg chg="add mod">
          <ac:chgData name="Yoel Kortick" userId="167978f5-7f40-4909-85d5-d4149554ad4e" providerId="ADAL" clId="{17D78392-7091-4238-8278-2F3BDFF78295}" dt="2024-06-26T06:40:25.362" v="4601" actId="1038"/>
          <ac:spMkLst>
            <pc:docMk/>
            <pc:sldMk cId="3840565703" sldId="770"/>
            <ac:spMk id="8" creationId="{0DA82398-BE50-75E5-97C7-2040FAD38830}"/>
          </ac:spMkLst>
        </pc:spChg>
        <pc:spChg chg="mod">
          <ac:chgData name="Yoel Kortick" userId="167978f5-7f40-4909-85d5-d4149554ad4e" providerId="ADAL" clId="{17D78392-7091-4238-8278-2F3BDFF78295}" dt="2024-06-27T04:16:21.462" v="13073"/>
          <ac:spMkLst>
            <pc:docMk/>
            <pc:sldMk cId="3840565703" sldId="770"/>
            <ac:spMk id="11" creationId="{1ACE3884-5DD3-4F86-13C6-FF34F1D35C8C}"/>
          </ac:spMkLst>
        </pc:spChg>
        <pc:spChg chg="add del mod">
          <ac:chgData name="Yoel Kortick" userId="167978f5-7f40-4909-85d5-d4149554ad4e" providerId="ADAL" clId="{17D78392-7091-4238-8278-2F3BDFF78295}" dt="2024-06-26T06:40:18.789" v="4588" actId="478"/>
          <ac:spMkLst>
            <pc:docMk/>
            <pc:sldMk cId="3840565703" sldId="770"/>
            <ac:spMk id="12" creationId="{8F9ED1F9-DBC0-587E-7EB4-8ABF7497632C}"/>
          </ac:spMkLst>
        </pc:spChg>
        <pc:spChg chg="add mod">
          <ac:chgData name="Yoel Kortick" userId="167978f5-7f40-4909-85d5-d4149554ad4e" providerId="ADAL" clId="{17D78392-7091-4238-8278-2F3BDFF78295}" dt="2024-06-26T06:41:13.360" v="4665" actId="14100"/>
          <ac:spMkLst>
            <pc:docMk/>
            <pc:sldMk cId="3840565703" sldId="770"/>
            <ac:spMk id="13" creationId="{0BA81DD5-F763-2485-259F-6112FF556998}"/>
          </ac:spMkLst>
        </pc:spChg>
        <pc:picChg chg="del">
          <ac:chgData name="Yoel Kortick" userId="167978f5-7f40-4909-85d5-d4149554ad4e" providerId="ADAL" clId="{17D78392-7091-4238-8278-2F3BDFF78295}" dt="2024-06-26T06:39:39.877" v="4501" actId="478"/>
          <ac:picMkLst>
            <pc:docMk/>
            <pc:sldMk cId="3840565703" sldId="770"/>
            <ac:picMk id="3" creationId="{44E03476-AF8F-8E46-ABAD-98D022CCF7F5}"/>
          </ac:picMkLst>
        </pc:picChg>
        <pc:picChg chg="add mod">
          <ac:chgData name="Yoel Kortick" userId="167978f5-7f40-4909-85d5-d4149554ad4e" providerId="ADAL" clId="{17D78392-7091-4238-8278-2F3BDFF78295}" dt="2024-06-26T06:39:51.768" v="4525" actId="208"/>
          <ac:picMkLst>
            <pc:docMk/>
            <pc:sldMk cId="3840565703" sldId="770"/>
            <ac:picMk id="5" creationId="{EC2BC5FC-B2B2-E835-01A4-D5B1D7EB7F07}"/>
          </ac:picMkLst>
        </pc:picChg>
      </pc:sldChg>
      <pc:sldChg chg="modSp add mod">
        <pc:chgData name="Yoel Kortick" userId="167978f5-7f40-4909-85d5-d4149554ad4e" providerId="ADAL" clId="{17D78392-7091-4238-8278-2F3BDFF78295}" dt="2024-06-26T06:45:13.130" v="4675" actId="20577"/>
        <pc:sldMkLst>
          <pc:docMk/>
          <pc:sldMk cId="3940799651" sldId="771"/>
        </pc:sldMkLst>
        <pc:spChg chg="mod">
          <ac:chgData name="Yoel Kortick" userId="167978f5-7f40-4909-85d5-d4149554ad4e" providerId="ADAL" clId="{17D78392-7091-4238-8278-2F3BDFF78295}" dt="2024-06-26T06:45:13.130" v="4675" actId="20577"/>
          <ac:spMkLst>
            <pc:docMk/>
            <pc:sldMk cId="3940799651" sldId="771"/>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4284624153" sldId="772"/>
        </pc:sldMkLst>
        <pc:spChg chg="del">
          <ac:chgData name="Yoel Kortick" userId="167978f5-7f40-4909-85d5-d4149554ad4e" providerId="ADAL" clId="{17D78392-7091-4238-8278-2F3BDFF78295}" dt="2024-06-26T07:11:52.247" v="4783" actId="478"/>
          <ac:spMkLst>
            <pc:docMk/>
            <pc:sldMk cId="4284624153" sldId="772"/>
            <ac:spMk id="4" creationId="{7607213B-A963-BD4C-C936-731C92C95FE4}"/>
          </ac:spMkLst>
        </pc:spChg>
        <pc:spChg chg="add mod">
          <ac:chgData name="Yoel Kortick" userId="167978f5-7f40-4909-85d5-d4149554ad4e" providerId="ADAL" clId="{17D78392-7091-4238-8278-2F3BDFF78295}" dt="2024-06-26T07:15:14.508" v="5063" actId="1036"/>
          <ac:spMkLst>
            <pc:docMk/>
            <pc:sldMk cId="4284624153" sldId="772"/>
            <ac:spMk id="8" creationId="{D6046FFA-5187-F86A-F9C5-6A35C12A45E3}"/>
          </ac:spMkLst>
        </pc:spChg>
        <pc:spChg chg="mod">
          <ac:chgData name="Yoel Kortick" userId="167978f5-7f40-4909-85d5-d4149554ad4e" providerId="ADAL" clId="{17D78392-7091-4238-8278-2F3BDFF78295}" dt="2024-06-26T06:45:22.252" v="4684" actId="20577"/>
          <ac:spMkLst>
            <pc:docMk/>
            <pc:sldMk cId="4284624153" sldId="772"/>
            <ac:spMk id="10" creationId="{4C5297D4-1A90-BA7E-1EA2-3486955EA032}"/>
          </ac:spMkLst>
        </pc:spChg>
        <pc:spChg chg="mod">
          <ac:chgData name="Yoel Kortick" userId="167978f5-7f40-4909-85d5-d4149554ad4e" providerId="ADAL" clId="{17D78392-7091-4238-8278-2F3BDFF78295}" dt="2024-06-27T04:16:21.462" v="13073"/>
          <ac:spMkLst>
            <pc:docMk/>
            <pc:sldMk cId="4284624153" sldId="772"/>
            <ac:spMk id="11" creationId="{1ACE3884-5DD3-4F86-13C6-FF34F1D35C8C}"/>
          </ac:spMkLst>
        </pc:spChg>
        <pc:spChg chg="add mod">
          <ac:chgData name="Yoel Kortick" userId="167978f5-7f40-4909-85d5-d4149554ad4e" providerId="ADAL" clId="{17D78392-7091-4238-8278-2F3BDFF78295}" dt="2024-06-27T04:16:21.462" v="13073"/>
          <ac:spMkLst>
            <pc:docMk/>
            <pc:sldMk cId="4284624153" sldId="772"/>
            <ac:spMk id="12" creationId="{9A46FD35-5479-E828-1F6C-39139CA2BBD5}"/>
          </ac:spMkLst>
        </pc:spChg>
        <pc:spChg chg="add">
          <ac:chgData name="Yoel Kortick" userId="167978f5-7f40-4909-85d5-d4149554ad4e" providerId="ADAL" clId="{17D78392-7091-4238-8278-2F3BDFF78295}" dt="2024-06-26T07:15:21.386" v="5064" actId="11529"/>
          <ac:spMkLst>
            <pc:docMk/>
            <pc:sldMk cId="4284624153" sldId="772"/>
            <ac:spMk id="15" creationId="{0B7E3424-1F2A-45E8-01D2-666ACFFB25B0}"/>
          </ac:spMkLst>
        </pc:spChg>
        <pc:picChg chg="add del">
          <ac:chgData name="Yoel Kortick" userId="167978f5-7f40-4909-85d5-d4149554ad4e" providerId="ADAL" clId="{17D78392-7091-4238-8278-2F3BDFF78295}" dt="2024-06-26T07:11:23.143" v="4778" actId="22"/>
          <ac:picMkLst>
            <pc:docMk/>
            <pc:sldMk cId="4284624153" sldId="772"/>
            <ac:picMk id="3" creationId="{74DC4528-2652-4443-13D3-8E60E3F7C5D9}"/>
          </ac:picMkLst>
        </pc:picChg>
        <pc:picChg chg="del">
          <ac:chgData name="Yoel Kortick" userId="167978f5-7f40-4909-85d5-d4149554ad4e" providerId="ADAL" clId="{17D78392-7091-4238-8278-2F3BDFF78295}" dt="2024-06-26T07:11:20.385" v="4776" actId="478"/>
          <ac:picMkLst>
            <pc:docMk/>
            <pc:sldMk cId="4284624153" sldId="772"/>
            <ac:picMk id="5" creationId="{74D95C09-4F7B-27E8-0754-0845FAEA7BA4}"/>
          </ac:picMkLst>
        </pc:picChg>
        <pc:picChg chg="add mod">
          <ac:chgData name="Yoel Kortick" userId="167978f5-7f40-4909-85d5-d4149554ad4e" providerId="ADAL" clId="{17D78392-7091-4238-8278-2F3BDFF78295}" dt="2024-06-26T07:15:14.508" v="5063" actId="1036"/>
          <ac:picMkLst>
            <pc:docMk/>
            <pc:sldMk cId="4284624153" sldId="772"/>
            <ac:picMk id="7" creationId="{EF9395E4-80E4-BB96-C119-EB5DCC63DAC5}"/>
          </ac:picMkLst>
        </pc:picChg>
        <pc:cxnChg chg="add mod">
          <ac:chgData name="Yoel Kortick" userId="167978f5-7f40-4909-85d5-d4149554ad4e" providerId="ADAL" clId="{17D78392-7091-4238-8278-2F3BDFF78295}" dt="2024-06-26T07:15:14.508" v="5063" actId="1036"/>
          <ac:cxnSpMkLst>
            <pc:docMk/>
            <pc:sldMk cId="4284624153" sldId="772"/>
            <ac:cxnSpMk id="14" creationId="{3E22BA33-7FC8-A10C-1382-04FDDBE7E75F}"/>
          </ac:cxnSpMkLst>
        </pc:cxnChg>
      </pc:sldChg>
      <pc:sldChg chg="modSp add del mod">
        <pc:chgData name="Yoel Kortick" userId="167978f5-7f40-4909-85d5-d4149554ad4e" providerId="ADAL" clId="{17D78392-7091-4238-8278-2F3BDFF78295}" dt="2024-06-26T07:17:05.370" v="5114" actId="47"/>
        <pc:sldMkLst>
          <pc:docMk/>
          <pc:sldMk cId="2676141445" sldId="773"/>
        </pc:sldMkLst>
        <pc:spChg chg="mod">
          <ac:chgData name="Yoel Kortick" userId="167978f5-7f40-4909-85d5-d4149554ad4e" providerId="ADAL" clId="{17D78392-7091-4238-8278-2F3BDFF78295}" dt="2024-06-26T06:45:27.719" v="4685"/>
          <ac:spMkLst>
            <pc:docMk/>
            <pc:sldMk cId="2676141445" sldId="773"/>
            <ac:spMk id="10" creationId="{4C5297D4-1A90-BA7E-1EA2-3486955EA032}"/>
          </ac:spMkLst>
        </pc:spChg>
      </pc:sldChg>
      <pc:sldChg chg="addSp delSp modSp add mod">
        <pc:chgData name="Yoel Kortick" userId="167978f5-7f40-4909-85d5-d4149554ad4e" providerId="ADAL" clId="{17D78392-7091-4238-8278-2F3BDFF78295}" dt="2024-06-26T07:27:05.145" v="5838" actId="1036"/>
        <pc:sldMkLst>
          <pc:docMk/>
          <pc:sldMk cId="2479596646" sldId="774"/>
        </pc:sldMkLst>
        <pc:spChg chg="mod">
          <ac:chgData name="Yoel Kortick" userId="167978f5-7f40-4909-85d5-d4149554ad4e" providerId="ADAL" clId="{17D78392-7091-4238-8278-2F3BDFF78295}" dt="2024-06-26T07:27:05.145" v="5838" actId="1036"/>
          <ac:spMkLst>
            <pc:docMk/>
            <pc:sldMk cId="2479596646" sldId="774"/>
            <ac:spMk id="4" creationId="{7607213B-A963-BD4C-C936-731C92C95FE4}"/>
          </ac:spMkLst>
        </pc:spChg>
        <pc:spChg chg="mod">
          <ac:chgData name="Yoel Kortick" userId="167978f5-7f40-4909-85d5-d4149554ad4e" providerId="ADAL" clId="{17D78392-7091-4238-8278-2F3BDFF78295}" dt="2024-06-26T06:45:30.024" v="4686"/>
          <ac:spMkLst>
            <pc:docMk/>
            <pc:sldMk cId="2479596646" sldId="774"/>
            <ac:spMk id="10" creationId="{4C5297D4-1A90-BA7E-1EA2-3486955EA032}"/>
          </ac:spMkLst>
        </pc:spChg>
        <pc:spChg chg="mod">
          <ac:chgData name="Yoel Kortick" userId="167978f5-7f40-4909-85d5-d4149554ad4e" providerId="ADAL" clId="{17D78392-7091-4238-8278-2F3BDFF78295}" dt="2024-06-26T07:26:50.701" v="5828" actId="313"/>
          <ac:spMkLst>
            <pc:docMk/>
            <pc:sldMk cId="2479596646" sldId="774"/>
            <ac:spMk id="11" creationId="{1ACE3884-5DD3-4F86-13C6-FF34F1D35C8C}"/>
          </ac:spMkLst>
        </pc:spChg>
        <pc:picChg chg="del">
          <ac:chgData name="Yoel Kortick" userId="167978f5-7f40-4909-85d5-d4149554ad4e" providerId="ADAL" clId="{17D78392-7091-4238-8278-2F3BDFF78295}" dt="2024-06-26T07:17:34.767" v="5208" actId="478"/>
          <ac:picMkLst>
            <pc:docMk/>
            <pc:sldMk cId="2479596646" sldId="774"/>
            <ac:picMk id="3" creationId="{44E03476-AF8F-8E46-ABAD-98D022CCF7F5}"/>
          </ac:picMkLst>
        </pc:picChg>
        <pc:picChg chg="add mod ord">
          <ac:chgData name="Yoel Kortick" userId="167978f5-7f40-4909-85d5-d4149554ad4e" providerId="ADAL" clId="{17D78392-7091-4238-8278-2F3BDFF78295}" dt="2024-06-26T07:27:05.145" v="5838" actId="1036"/>
          <ac:picMkLst>
            <pc:docMk/>
            <pc:sldMk cId="2479596646" sldId="774"/>
            <ac:picMk id="5" creationId="{FAA18EE1-6F58-3D62-9703-25F6816D246C}"/>
          </ac:picMkLst>
        </pc:picChg>
      </pc:sldChg>
      <pc:sldChg chg="addSp delSp modSp add mod">
        <pc:chgData name="Yoel Kortick" userId="167978f5-7f40-4909-85d5-d4149554ad4e" providerId="ADAL" clId="{17D78392-7091-4238-8278-2F3BDFF78295}" dt="2024-06-27T04:16:21.462" v="13073"/>
        <pc:sldMkLst>
          <pc:docMk/>
          <pc:sldMk cId="3450066584" sldId="775"/>
        </pc:sldMkLst>
        <pc:spChg chg="del">
          <ac:chgData name="Yoel Kortick" userId="167978f5-7f40-4909-85d5-d4149554ad4e" providerId="ADAL" clId="{17D78392-7091-4238-8278-2F3BDFF78295}" dt="2024-06-26T07:20:56.244" v="5514" actId="478"/>
          <ac:spMkLst>
            <pc:docMk/>
            <pc:sldMk cId="3450066584" sldId="775"/>
            <ac:spMk id="4" creationId="{7607213B-A963-BD4C-C936-731C92C95FE4}"/>
          </ac:spMkLst>
        </pc:spChg>
        <pc:spChg chg="del">
          <ac:chgData name="Yoel Kortick" userId="167978f5-7f40-4909-85d5-d4149554ad4e" providerId="ADAL" clId="{17D78392-7091-4238-8278-2F3BDFF78295}" dt="2024-06-26T07:20:50.982" v="5511" actId="478"/>
          <ac:spMkLst>
            <pc:docMk/>
            <pc:sldMk cId="3450066584" sldId="775"/>
            <ac:spMk id="6" creationId="{D8C4D855-4761-C655-7184-F94DFFA5A5ED}"/>
          </ac:spMkLst>
        </pc:spChg>
        <pc:spChg chg="mod">
          <ac:chgData name="Yoel Kortick" userId="167978f5-7f40-4909-85d5-d4149554ad4e" providerId="ADAL" clId="{17D78392-7091-4238-8278-2F3BDFF78295}" dt="2024-06-26T07:20:07.672" v="5424" actId="1036"/>
          <ac:spMkLst>
            <pc:docMk/>
            <pc:sldMk cId="3450066584" sldId="775"/>
            <ac:spMk id="7" creationId="{62EE260A-9DFD-2874-DEE2-82887933C050}"/>
          </ac:spMkLst>
        </pc:spChg>
        <pc:spChg chg="mod">
          <ac:chgData name="Yoel Kortick" userId="167978f5-7f40-4909-85d5-d4149554ad4e" providerId="ADAL" clId="{17D78392-7091-4238-8278-2F3BDFF78295}" dt="2024-06-26T07:19:59.658" v="5416" actId="14100"/>
          <ac:spMkLst>
            <pc:docMk/>
            <pc:sldMk cId="3450066584" sldId="775"/>
            <ac:spMk id="8" creationId="{0DA82398-BE50-75E5-97C7-2040FAD38830}"/>
          </ac:spMkLst>
        </pc:spChg>
        <pc:spChg chg="mod">
          <ac:chgData name="Yoel Kortick" userId="167978f5-7f40-4909-85d5-d4149554ad4e" providerId="ADAL" clId="{17D78392-7091-4238-8278-2F3BDFF78295}" dt="2024-06-26T06:45:32.295" v="4687"/>
          <ac:spMkLst>
            <pc:docMk/>
            <pc:sldMk cId="3450066584" sldId="775"/>
            <ac:spMk id="10" creationId="{4C5297D4-1A90-BA7E-1EA2-3486955EA032}"/>
          </ac:spMkLst>
        </pc:spChg>
        <pc:spChg chg="mod">
          <ac:chgData name="Yoel Kortick" userId="167978f5-7f40-4909-85d5-d4149554ad4e" providerId="ADAL" clId="{17D78392-7091-4238-8278-2F3BDFF78295}" dt="2024-06-27T04:16:21.462" v="13073"/>
          <ac:spMkLst>
            <pc:docMk/>
            <pc:sldMk cId="3450066584" sldId="775"/>
            <ac:spMk id="11" creationId="{1ACE3884-5DD3-4F86-13C6-FF34F1D35C8C}"/>
          </ac:spMkLst>
        </pc:spChg>
        <pc:spChg chg="mod">
          <ac:chgData name="Yoel Kortick" userId="167978f5-7f40-4909-85d5-d4149554ad4e" providerId="ADAL" clId="{17D78392-7091-4238-8278-2F3BDFF78295}" dt="2024-06-26T07:27:27.249" v="5854" actId="14100"/>
          <ac:spMkLst>
            <pc:docMk/>
            <pc:sldMk cId="3450066584" sldId="775"/>
            <ac:spMk id="13" creationId="{0BA81DD5-F763-2485-259F-6112FF556998}"/>
          </ac:spMkLst>
        </pc:spChg>
        <pc:picChg chg="add mod ord">
          <ac:chgData name="Yoel Kortick" userId="167978f5-7f40-4909-85d5-d4149554ad4e" providerId="ADAL" clId="{17D78392-7091-4238-8278-2F3BDFF78295}" dt="2024-06-26T07:20:58.009" v="5515" actId="208"/>
          <ac:picMkLst>
            <pc:docMk/>
            <pc:sldMk cId="3450066584" sldId="775"/>
            <ac:picMk id="3" creationId="{DFA47CB8-CD12-259E-ACE7-DC31D25C917A}"/>
          </ac:picMkLst>
        </pc:picChg>
        <pc:picChg chg="del">
          <ac:chgData name="Yoel Kortick" userId="167978f5-7f40-4909-85d5-d4149554ad4e" providerId="ADAL" clId="{17D78392-7091-4238-8278-2F3BDFF78295}" dt="2024-06-26T07:19:38.098" v="5396" actId="478"/>
          <ac:picMkLst>
            <pc:docMk/>
            <pc:sldMk cId="3450066584" sldId="775"/>
            <ac:picMk id="5" creationId="{EC2BC5FC-B2B2-E835-01A4-D5B1D7EB7F07}"/>
          </ac:picMkLst>
        </pc:picChg>
      </pc:sldChg>
      <pc:sldChg chg="addSp delSp modSp add mod">
        <pc:chgData name="Yoel Kortick" userId="167978f5-7f40-4909-85d5-d4149554ad4e" providerId="ADAL" clId="{17D78392-7091-4238-8278-2F3BDFF78295}" dt="2024-06-26T07:26:24.959" v="5754" actId="5793"/>
        <pc:sldMkLst>
          <pc:docMk/>
          <pc:sldMk cId="107125971" sldId="776"/>
        </pc:sldMkLst>
        <pc:spChg chg="add">
          <ac:chgData name="Yoel Kortick" userId="167978f5-7f40-4909-85d5-d4149554ad4e" providerId="ADAL" clId="{17D78392-7091-4238-8278-2F3BDFF78295}" dt="2024-06-26T07:26:20.495" v="5747" actId="11529"/>
          <ac:spMkLst>
            <pc:docMk/>
            <pc:sldMk cId="107125971" sldId="776"/>
            <ac:spMk id="4" creationId="{894F40A8-9A28-9724-1B8F-D595BADB8E43}"/>
          </ac:spMkLst>
        </pc:spChg>
        <pc:spChg chg="del">
          <ac:chgData name="Yoel Kortick" userId="167978f5-7f40-4909-85d5-d4149554ad4e" providerId="ADAL" clId="{17D78392-7091-4238-8278-2F3BDFF78295}" dt="2024-06-26T07:15:42.181" v="5065" actId="478"/>
          <ac:spMkLst>
            <pc:docMk/>
            <pc:sldMk cId="107125971" sldId="776"/>
            <ac:spMk id="8" creationId="{D6046FFA-5187-F86A-F9C5-6A35C12A45E3}"/>
          </ac:spMkLst>
        </pc:spChg>
        <pc:spChg chg="mod">
          <ac:chgData name="Yoel Kortick" userId="167978f5-7f40-4909-85d5-d4149554ad4e" providerId="ADAL" clId="{17D78392-7091-4238-8278-2F3BDFF78295}" dt="2024-06-26T07:26:24.959" v="5754" actId="5793"/>
          <ac:spMkLst>
            <pc:docMk/>
            <pc:sldMk cId="107125971" sldId="776"/>
            <ac:spMk id="11" creationId="{1ACE3884-5DD3-4F86-13C6-FF34F1D35C8C}"/>
          </ac:spMkLst>
        </pc:spChg>
        <pc:spChg chg="del">
          <ac:chgData name="Yoel Kortick" userId="167978f5-7f40-4909-85d5-d4149554ad4e" providerId="ADAL" clId="{17D78392-7091-4238-8278-2F3BDFF78295}" dt="2024-06-26T07:15:42.181" v="5065" actId="478"/>
          <ac:spMkLst>
            <pc:docMk/>
            <pc:sldMk cId="107125971" sldId="776"/>
            <ac:spMk id="12" creationId="{9A46FD35-5479-E828-1F6C-39139CA2BBD5}"/>
          </ac:spMkLst>
        </pc:spChg>
        <pc:picChg chg="add mod">
          <ac:chgData name="Yoel Kortick" userId="167978f5-7f40-4909-85d5-d4149554ad4e" providerId="ADAL" clId="{17D78392-7091-4238-8278-2F3BDFF78295}" dt="2024-06-26T07:16:20.215" v="5113" actId="208"/>
          <ac:picMkLst>
            <pc:docMk/>
            <pc:sldMk cId="107125971" sldId="776"/>
            <ac:picMk id="3" creationId="{819E33E4-94ED-FCA6-A5D5-5DC997AD236E}"/>
          </ac:picMkLst>
        </pc:picChg>
        <pc:picChg chg="del">
          <ac:chgData name="Yoel Kortick" userId="167978f5-7f40-4909-85d5-d4149554ad4e" providerId="ADAL" clId="{17D78392-7091-4238-8278-2F3BDFF78295}" dt="2024-06-26T07:15:42.181" v="5065" actId="478"/>
          <ac:picMkLst>
            <pc:docMk/>
            <pc:sldMk cId="107125971" sldId="776"/>
            <ac:picMk id="7" creationId="{EF9395E4-80E4-BB96-C119-EB5DCC63DAC5}"/>
          </ac:picMkLst>
        </pc:picChg>
        <pc:cxnChg chg="del">
          <ac:chgData name="Yoel Kortick" userId="167978f5-7f40-4909-85d5-d4149554ad4e" providerId="ADAL" clId="{17D78392-7091-4238-8278-2F3BDFF78295}" dt="2024-06-26T07:15:42.181" v="5065" actId="478"/>
          <ac:cxnSpMkLst>
            <pc:docMk/>
            <pc:sldMk cId="107125971" sldId="776"/>
            <ac:cxnSpMk id="14" creationId="{3E22BA33-7FC8-A10C-1382-04FDDBE7E75F}"/>
          </ac:cxnSpMkLst>
        </pc:cxnChg>
      </pc:sldChg>
      <pc:sldChg chg="addSp delSp modSp add mod">
        <pc:chgData name="Yoel Kortick" userId="167978f5-7f40-4909-85d5-d4149554ad4e" providerId="ADAL" clId="{17D78392-7091-4238-8278-2F3BDFF78295}" dt="2024-06-26T07:24:22.909" v="5602" actId="208"/>
        <pc:sldMkLst>
          <pc:docMk/>
          <pc:sldMk cId="3168314226" sldId="777"/>
        </pc:sldMkLst>
        <pc:spChg chg="mod">
          <ac:chgData name="Yoel Kortick" userId="167978f5-7f40-4909-85d5-d4149554ad4e" providerId="ADAL" clId="{17D78392-7091-4238-8278-2F3BDFF78295}" dt="2024-06-26T07:24:20.436" v="5601" actId="1037"/>
          <ac:spMkLst>
            <pc:docMk/>
            <pc:sldMk cId="3168314226" sldId="777"/>
            <ac:spMk id="7" creationId="{62EE260A-9DFD-2874-DEE2-82887933C050}"/>
          </ac:spMkLst>
        </pc:spChg>
        <pc:spChg chg="del">
          <ac:chgData name="Yoel Kortick" userId="167978f5-7f40-4909-85d5-d4149554ad4e" providerId="ADAL" clId="{17D78392-7091-4238-8278-2F3BDFF78295}" dt="2024-06-26T07:24:05.213" v="5594" actId="478"/>
          <ac:spMkLst>
            <pc:docMk/>
            <pc:sldMk cId="3168314226" sldId="777"/>
            <ac:spMk id="8" creationId="{0DA82398-BE50-75E5-97C7-2040FAD38830}"/>
          </ac:spMkLst>
        </pc:spChg>
        <pc:spChg chg="mod">
          <ac:chgData name="Yoel Kortick" userId="167978f5-7f40-4909-85d5-d4149554ad4e" providerId="ADAL" clId="{17D78392-7091-4238-8278-2F3BDFF78295}" dt="2024-06-26T07:23:37.748" v="5590" actId="20577"/>
          <ac:spMkLst>
            <pc:docMk/>
            <pc:sldMk cId="3168314226" sldId="777"/>
            <ac:spMk id="11" creationId="{1ACE3884-5DD3-4F86-13C6-FF34F1D35C8C}"/>
          </ac:spMkLst>
        </pc:spChg>
        <pc:spChg chg="del">
          <ac:chgData name="Yoel Kortick" userId="167978f5-7f40-4909-85d5-d4149554ad4e" providerId="ADAL" clId="{17D78392-7091-4238-8278-2F3BDFF78295}" dt="2024-06-26T07:24:06.299" v="5595" actId="478"/>
          <ac:spMkLst>
            <pc:docMk/>
            <pc:sldMk cId="3168314226" sldId="777"/>
            <ac:spMk id="13" creationId="{0BA81DD5-F763-2485-259F-6112FF556998}"/>
          </ac:spMkLst>
        </pc:spChg>
        <pc:picChg chg="del">
          <ac:chgData name="Yoel Kortick" userId="167978f5-7f40-4909-85d5-d4149554ad4e" providerId="ADAL" clId="{17D78392-7091-4238-8278-2F3BDFF78295}" dt="2024-06-26T07:23:40.537" v="5591" actId="478"/>
          <ac:picMkLst>
            <pc:docMk/>
            <pc:sldMk cId="3168314226" sldId="777"/>
            <ac:picMk id="3" creationId="{DFA47CB8-CD12-259E-ACE7-DC31D25C917A}"/>
          </ac:picMkLst>
        </pc:picChg>
        <pc:picChg chg="add del">
          <ac:chgData name="Yoel Kortick" userId="167978f5-7f40-4909-85d5-d4149554ad4e" providerId="ADAL" clId="{17D78392-7091-4238-8278-2F3BDFF78295}" dt="2024-06-26T07:24:01.325" v="5593" actId="478"/>
          <ac:picMkLst>
            <pc:docMk/>
            <pc:sldMk cId="3168314226" sldId="777"/>
            <ac:picMk id="4" creationId="{1697DA33-7F2E-9793-71F6-488D87462AC3}"/>
          </ac:picMkLst>
        </pc:picChg>
        <pc:picChg chg="add mod ord">
          <ac:chgData name="Yoel Kortick" userId="167978f5-7f40-4909-85d5-d4149554ad4e" providerId="ADAL" clId="{17D78392-7091-4238-8278-2F3BDFF78295}" dt="2024-06-26T07:24:22.909" v="5602" actId="208"/>
          <ac:picMkLst>
            <pc:docMk/>
            <pc:sldMk cId="3168314226" sldId="777"/>
            <ac:picMk id="6" creationId="{3A3D660F-0821-FCFE-B565-D2FF63393AA3}"/>
          </ac:picMkLst>
        </pc:picChg>
      </pc:sldChg>
      <pc:sldChg chg="addSp delSp modSp add mod">
        <pc:chgData name="Yoel Kortick" userId="167978f5-7f40-4909-85d5-d4149554ad4e" providerId="ADAL" clId="{17D78392-7091-4238-8278-2F3BDFF78295}" dt="2024-06-26T07:25:24.491" v="5680" actId="208"/>
        <pc:sldMkLst>
          <pc:docMk/>
          <pc:sldMk cId="1817444396" sldId="778"/>
        </pc:sldMkLst>
        <pc:spChg chg="mod">
          <ac:chgData name="Yoel Kortick" userId="167978f5-7f40-4909-85d5-d4149554ad4e" providerId="ADAL" clId="{17D78392-7091-4238-8278-2F3BDFF78295}" dt="2024-06-26T07:25:21.989" v="5679" actId="14100"/>
          <ac:spMkLst>
            <pc:docMk/>
            <pc:sldMk cId="1817444396" sldId="778"/>
            <ac:spMk id="7" creationId="{62EE260A-9DFD-2874-DEE2-82887933C050}"/>
          </ac:spMkLst>
        </pc:spChg>
        <pc:spChg chg="mod">
          <ac:chgData name="Yoel Kortick" userId="167978f5-7f40-4909-85d5-d4149554ad4e" providerId="ADAL" clId="{17D78392-7091-4238-8278-2F3BDFF78295}" dt="2024-06-26T07:25:05.342" v="5672" actId="20577"/>
          <ac:spMkLst>
            <pc:docMk/>
            <pc:sldMk cId="1817444396" sldId="778"/>
            <ac:spMk id="11" creationId="{1ACE3884-5DD3-4F86-13C6-FF34F1D35C8C}"/>
          </ac:spMkLst>
        </pc:spChg>
        <pc:picChg chg="add mod ord">
          <ac:chgData name="Yoel Kortick" userId="167978f5-7f40-4909-85d5-d4149554ad4e" providerId="ADAL" clId="{17D78392-7091-4238-8278-2F3BDFF78295}" dt="2024-06-26T07:25:24.491" v="5680" actId="208"/>
          <ac:picMkLst>
            <pc:docMk/>
            <pc:sldMk cId="1817444396" sldId="778"/>
            <ac:picMk id="3" creationId="{41944ACD-1A6B-FB50-E4B7-81AEAA9D58ED}"/>
          </ac:picMkLst>
        </pc:picChg>
        <pc:picChg chg="del">
          <ac:chgData name="Yoel Kortick" userId="167978f5-7f40-4909-85d5-d4149554ad4e" providerId="ADAL" clId="{17D78392-7091-4238-8278-2F3BDFF78295}" dt="2024-06-26T07:25:07.628" v="5673" actId="478"/>
          <ac:picMkLst>
            <pc:docMk/>
            <pc:sldMk cId="1817444396" sldId="778"/>
            <ac:picMk id="6" creationId="{3A3D660F-0821-FCFE-B565-D2FF63393AA3}"/>
          </ac:picMkLst>
        </pc:picChg>
      </pc:sldChg>
      <pc:sldChg chg="delSp modSp add mod">
        <pc:chgData name="Yoel Kortick" userId="167978f5-7f40-4909-85d5-d4149554ad4e" providerId="ADAL" clId="{17D78392-7091-4238-8278-2F3BDFF78295}" dt="2024-06-27T04:16:21.462" v="13073"/>
        <pc:sldMkLst>
          <pc:docMk/>
          <pc:sldMk cId="600945540" sldId="779"/>
        </pc:sldMkLst>
        <pc:spChg chg="del">
          <ac:chgData name="Yoel Kortick" userId="167978f5-7f40-4909-85d5-d4149554ad4e" providerId="ADAL" clId="{17D78392-7091-4238-8278-2F3BDFF78295}" dt="2024-06-26T07:31:32.954" v="5952" actId="478"/>
          <ac:spMkLst>
            <pc:docMk/>
            <pc:sldMk cId="600945540" sldId="779"/>
            <ac:spMk id="7" creationId="{62EE260A-9DFD-2874-DEE2-82887933C050}"/>
          </ac:spMkLst>
        </pc:spChg>
        <pc:spChg chg="mod">
          <ac:chgData name="Yoel Kortick" userId="167978f5-7f40-4909-85d5-d4149554ad4e" providerId="ADAL" clId="{17D78392-7091-4238-8278-2F3BDFF78295}" dt="2024-06-27T04:16:21.462" v="13073"/>
          <ac:spMkLst>
            <pc:docMk/>
            <pc:sldMk cId="600945540" sldId="779"/>
            <ac:spMk id="11" creationId="{1ACE3884-5DD3-4F86-13C6-FF34F1D35C8C}"/>
          </ac:spMkLst>
        </pc:spChg>
        <pc:picChg chg="del">
          <ac:chgData name="Yoel Kortick" userId="167978f5-7f40-4909-85d5-d4149554ad4e" providerId="ADAL" clId="{17D78392-7091-4238-8278-2F3BDFF78295}" dt="2024-06-26T07:31:32.954" v="5952" actId="478"/>
          <ac:picMkLst>
            <pc:docMk/>
            <pc:sldMk cId="600945540" sldId="779"/>
            <ac:picMk id="3" creationId="{41944ACD-1A6B-FB50-E4B7-81AEAA9D58ED}"/>
          </ac:picMkLst>
        </pc:picChg>
      </pc:sldChg>
      <pc:sldChg chg="addSp modSp add mod">
        <pc:chgData name="Yoel Kortick" userId="167978f5-7f40-4909-85d5-d4149554ad4e" providerId="ADAL" clId="{17D78392-7091-4238-8278-2F3BDFF78295}" dt="2024-06-27T04:16:21.462" v="13073"/>
        <pc:sldMkLst>
          <pc:docMk/>
          <pc:sldMk cId="2158396013" sldId="780"/>
        </pc:sldMkLst>
        <pc:spChg chg="add mod">
          <ac:chgData name="Yoel Kortick" userId="167978f5-7f40-4909-85d5-d4149554ad4e" providerId="ADAL" clId="{17D78392-7091-4238-8278-2F3BDFF78295}" dt="2024-06-26T09:48:30.477" v="6614" actId="1036"/>
          <ac:spMkLst>
            <pc:docMk/>
            <pc:sldMk cId="2158396013" sldId="780"/>
            <ac:spMk id="4" creationId="{0BC8C3A6-0229-22C7-9FC2-56C828BD0202}"/>
          </ac:spMkLst>
        </pc:spChg>
        <pc:spChg chg="add mod">
          <ac:chgData name="Yoel Kortick" userId="167978f5-7f40-4909-85d5-d4149554ad4e" providerId="ADAL" clId="{17D78392-7091-4238-8278-2F3BDFF78295}" dt="2024-06-26T09:48:30.477" v="6614" actId="1036"/>
          <ac:spMkLst>
            <pc:docMk/>
            <pc:sldMk cId="2158396013" sldId="780"/>
            <ac:spMk id="5" creationId="{96DFA77E-28E4-7CF4-8A86-C6C541ED1CE8}"/>
          </ac:spMkLst>
        </pc:spChg>
        <pc:spChg chg="add mod">
          <ac:chgData name="Yoel Kortick" userId="167978f5-7f40-4909-85d5-d4149554ad4e" providerId="ADAL" clId="{17D78392-7091-4238-8278-2F3BDFF78295}" dt="2024-06-26T09:48:30.477" v="6614" actId="1036"/>
          <ac:spMkLst>
            <pc:docMk/>
            <pc:sldMk cId="2158396013" sldId="780"/>
            <ac:spMk id="8" creationId="{5FC91FCD-C6AC-D950-9549-99445367413C}"/>
          </ac:spMkLst>
        </pc:spChg>
        <pc:spChg chg="mod">
          <ac:chgData name="Yoel Kortick" userId="167978f5-7f40-4909-85d5-d4149554ad4e" providerId="ADAL" clId="{17D78392-7091-4238-8278-2F3BDFF78295}" dt="2024-06-27T04:16:21.462" v="13073"/>
          <ac:spMkLst>
            <pc:docMk/>
            <pc:sldMk cId="2158396013" sldId="780"/>
            <ac:spMk id="11" creationId="{1ACE3884-5DD3-4F86-13C6-FF34F1D35C8C}"/>
          </ac:spMkLst>
        </pc:spChg>
        <pc:spChg chg="add mod">
          <ac:chgData name="Yoel Kortick" userId="167978f5-7f40-4909-85d5-d4149554ad4e" providerId="ADAL" clId="{17D78392-7091-4238-8278-2F3BDFF78295}" dt="2024-06-26T09:48:30.477" v="6614" actId="1036"/>
          <ac:spMkLst>
            <pc:docMk/>
            <pc:sldMk cId="2158396013" sldId="780"/>
            <ac:spMk id="12" creationId="{6BD625B7-C19B-61F5-8E7F-36FA930E4EDF}"/>
          </ac:spMkLst>
        </pc:spChg>
        <pc:picChg chg="add mod">
          <ac:chgData name="Yoel Kortick" userId="167978f5-7f40-4909-85d5-d4149554ad4e" providerId="ADAL" clId="{17D78392-7091-4238-8278-2F3BDFF78295}" dt="2024-06-26T09:48:30.477" v="6614" actId="1036"/>
          <ac:picMkLst>
            <pc:docMk/>
            <pc:sldMk cId="2158396013" sldId="780"/>
            <ac:picMk id="3" creationId="{A796528B-BE96-CF2B-E219-0F763ABC4559}"/>
          </ac:picMkLst>
        </pc:picChg>
        <pc:picChg chg="add mod">
          <ac:chgData name="Yoel Kortick" userId="167978f5-7f40-4909-85d5-d4149554ad4e" providerId="ADAL" clId="{17D78392-7091-4238-8278-2F3BDFF78295}" dt="2024-06-26T09:48:30.477" v="6614" actId="1036"/>
          <ac:picMkLst>
            <pc:docMk/>
            <pc:sldMk cId="2158396013" sldId="780"/>
            <ac:picMk id="7" creationId="{1C48EF0D-E522-E1AE-47DD-90CB230D7DBF}"/>
          </ac:picMkLst>
        </pc:picChg>
      </pc:sldChg>
      <pc:sldChg chg="modSp add mod setBg">
        <pc:chgData name="Yoel Kortick" userId="167978f5-7f40-4909-85d5-d4149554ad4e" providerId="ADAL" clId="{17D78392-7091-4238-8278-2F3BDFF78295}" dt="2024-06-26T09:50:08.822" v="6632"/>
        <pc:sldMkLst>
          <pc:docMk/>
          <pc:sldMk cId="1699544927" sldId="781"/>
        </pc:sldMkLst>
        <pc:spChg chg="mod">
          <ac:chgData name="Yoel Kortick" userId="167978f5-7f40-4909-85d5-d4149554ad4e" providerId="ADAL" clId="{17D78392-7091-4238-8278-2F3BDFF78295}" dt="2024-06-26T09:50:08.822" v="6632"/>
          <ac:spMkLst>
            <pc:docMk/>
            <pc:sldMk cId="1699544927" sldId="781"/>
            <ac:spMk id="13" creationId="{F4F9CE6C-EB7E-DBFE-C77E-B97A93A03817}"/>
          </ac:spMkLst>
        </pc:spChg>
      </pc:sldChg>
      <pc:sldChg chg="addSp delSp modSp add mod setBg">
        <pc:chgData name="Yoel Kortick" userId="167978f5-7f40-4909-85d5-d4149554ad4e" providerId="ADAL" clId="{17D78392-7091-4238-8278-2F3BDFF78295}" dt="2024-06-27T04:09:29.738" v="13014" actId="20577"/>
        <pc:sldMkLst>
          <pc:docMk/>
          <pc:sldMk cId="1822790369" sldId="782"/>
        </pc:sldMkLst>
        <pc:spChg chg="add mod">
          <ac:chgData name="Yoel Kortick" userId="167978f5-7f40-4909-85d5-d4149554ad4e" providerId="ADAL" clId="{17D78392-7091-4238-8278-2F3BDFF78295}" dt="2024-06-26T10:42:41.912" v="8048" actId="14100"/>
          <ac:spMkLst>
            <pc:docMk/>
            <pc:sldMk cId="1822790369" sldId="782"/>
            <ac:spMk id="5" creationId="{5BDC558D-BE80-E242-0CC0-36D1E61F43B2}"/>
          </ac:spMkLst>
        </pc:spChg>
        <pc:spChg chg="mod">
          <ac:chgData name="Yoel Kortick" userId="167978f5-7f40-4909-85d5-d4149554ad4e" providerId="ADAL" clId="{17D78392-7091-4238-8278-2F3BDFF78295}" dt="2024-06-26T09:50:14.416" v="6635"/>
          <ac:spMkLst>
            <pc:docMk/>
            <pc:sldMk cId="1822790369" sldId="782"/>
            <ac:spMk id="10" creationId="{4C5297D4-1A90-BA7E-1EA2-3486955EA032}"/>
          </ac:spMkLst>
        </pc:spChg>
        <pc:spChg chg="mod">
          <ac:chgData name="Yoel Kortick" userId="167978f5-7f40-4909-85d5-d4149554ad4e" providerId="ADAL" clId="{17D78392-7091-4238-8278-2F3BDFF78295}" dt="2024-06-27T04:09:29.738" v="13014" actId="20577"/>
          <ac:spMkLst>
            <pc:docMk/>
            <pc:sldMk cId="1822790369" sldId="782"/>
            <ac:spMk id="11" creationId="{1ACE3884-5DD3-4F86-13C6-FF34F1D35C8C}"/>
          </ac:spMkLst>
        </pc:spChg>
        <pc:picChg chg="add mod">
          <ac:chgData name="Yoel Kortick" userId="167978f5-7f40-4909-85d5-d4149554ad4e" providerId="ADAL" clId="{17D78392-7091-4238-8278-2F3BDFF78295}" dt="2024-06-26T10:42:18.504" v="8046" actId="208"/>
          <ac:picMkLst>
            <pc:docMk/>
            <pc:sldMk cId="1822790369" sldId="782"/>
            <ac:picMk id="3" creationId="{67275478-5185-4274-4419-CD4E5B4042F0}"/>
          </ac:picMkLst>
        </pc:picChg>
        <pc:picChg chg="del">
          <ac:chgData name="Yoel Kortick" userId="167978f5-7f40-4909-85d5-d4149554ad4e" providerId="ADAL" clId="{17D78392-7091-4238-8278-2F3BDFF78295}" dt="2024-06-26T09:50:17.639" v="6636" actId="478"/>
          <ac:picMkLst>
            <pc:docMk/>
            <pc:sldMk cId="1822790369" sldId="782"/>
            <ac:picMk id="4" creationId="{D8127B7E-E387-F84D-5873-963B236C4BB5}"/>
          </ac:picMkLst>
        </pc:picChg>
      </pc:sldChg>
      <pc:sldChg chg="modSp add mod">
        <pc:chgData name="Yoel Kortick" userId="167978f5-7f40-4909-85d5-d4149554ad4e" providerId="ADAL" clId="{17D78392-7091-4238-8278-2F3BDFF78295}" dt="2024-06-27T04:10:24.110" v="13018" actId="20577"/>
        <pc:sldMkLst>
          <pc:docMk/>
          <pc:sldMk cId="3169409164" sldId="783"/>
        </pc:sldMkLst>
        <pc:spChg chg="mod">
          <ac:chgData name="Yoel Kortick" userId="167978f5-7f40-4909-85d5-d4149554ad4e" providerId="ADAL" clId="{17D78392-7091-4238-8278-2F3BDFF78295}" dt="2024-06-27T04:10:24.110" v="13018" actId="20577"/>
          <ac:spMkLst>
            <pc:docMk/>
            <pc:sldMk cId="3169409164" sldId="783"/>
            <ac:spMk id="11" creationId="{1ACE3884-5DD3-4F86-13C6-FF34F1D35C8C}"/>
          </ac:spMkLst>
        </pc:spChg>
      </pc:sldChg>
      <pc:sldChg chg="addSp modSp add mod">
        <pc:chgData name="Yoel Kortick" userId="167978f5-7f40-4909-85d5-d4149554ad4e" providerId="ADAL" clId="{17D78392-7091-4238-8278-2F3BDFF78295}" dt="2024-06-27T04:16:21.462" v="13073"/>
        <pc:sldMkLst>
          <pc:docMk/>
          <pc:sldMk cId="3354366539" sldId="784"/>
        </pc:sldMkLst>
        <pc:spChg chg="add">
          <ac:chgData name="Yoel Kortick" userId="167978f5-7f40-4909-85d5-d4149554ad4e" providerId="ADAL" clId="{17D78392-7091-4238-8278-2F3BDFF78295}" dt="2024-06-26T09:58:54.650" v="7020" actId="11529"/>
          <ac:spMkLst>
            <pc:docMk/>
            <pc:sldMk cId="3354366539" sldId="784"/>
            <ac:spMk id="4" creationId="{8B37229E-9FA7-D40A-BB05-DF613964CA8D}"/>
          </ac:spMkLst>
        </pc:spChg>
        <pc:spChg chg="add mod">
          <ac:chgData name="Yoel Kortick" userId="167978f5-7f40-4909-85d5-d4149554ad4e" providerId="ADAL" clId="{17D78392-7091-4238-8278-2F3BDFF78295}" dt="2024-06-26T09:59:05.527" v="7022" actId="14100"/>
          <ac:spMkLst>
            <pc:docMk/>
            <pc:sldMk cId="3354366539" sldId="784"/>
            <ac:spMk id="5" creationId="{D9C8B420-7FA2-CB19-1BE3-EB9BEF917C3B}"/>
          </ac:spMkLst>
        </pc:spChg>
        <pc:spChg chg="add mod">
          <ac:chgData name="Yoel Kortick" userId="167978f5-7f40-4909-85d5-d4149554ad4e" providerId="ADAL" clId="{17D78392-7091-4238-8278-2F3BDFF78295}" dt="2024-06-27T04:16:21.462" v="13073"/>
          <ac:spMkLst>
            <pc:docMk/>
            <pc:sldMk cId="3354366539" sldId="784"/>
            <ac:spMk id="6" creationId="{1CCF64CE-C2CE-30C9-7E0C-3D31B14F7599}"/>
          </ac:spMkLst>
        </pc:spChg>
        <pc:spChg chg="mod">
          <ac:chgData name="Yoel Kortick" userId="167978f5-7f40-4909-85d5-d4149554ad4e" providerId="ADAL" clId="{17D78392-7091-4238-8278-2F3BDFF78295}" dt="2024-06-27T04:16:21.462" v="13073"/>
          <ac:spMkLst>
            <pc:docMk/>
            <pc:sldMk cId="3354366539" sldId="784"/>
            <ac:spMk id="11" creationId="{1ACE3884-5DD3-4F86-13C6-FF34F1D35C8C}"/>
          </ac:spMkLst>
        </pc:spChg>
        <pc:spChg chg="add mod">
          <ac:chgData name="Yoel Kortick" userId="167978f5-7f40-4909-85d5-d4149554ad4e" providerId="ADAL" clId="{17D78392-7091-4238-8278-2F3BDFF78295}" dt="2024-06-26T10:01:48.694" v="7132" actId="14100"/>
          <ac:spMkLst>
            <pc:docMk/>
            <pc:sldMk cId="3354366539" sldId="784"/>
            <ac:spMk id="13" creationId="{B8A525D8-7A03-A94D-3094-518EBD42FB53}"/>
          </ac:spMkLst>
        </pc:spChg>
        <pc:picChg chg="add mod ord">
          <ac:chgData name="Yoel Kortick" userId="167978f5-7f40-4909-85d5-d4149554ad4e" providerId="ADAL" clId="{17D78392-7091-4238-8278-2F3BDFF78295}" dt="2024-06-26T09:59:08.905" v="7023" actId="208"/>
          <ac:picMkLst>
            <pc:docMk/>
            <pc:sldMk cId="3354366539" sldId="784"/>
            <ac:picMk id="3" creationId="{AFA5BF16-C583-E07A-3665-F2821D89D578}"/>
          </ac:picMkLst>
        </pc:picChg>
        <pc:cxnChg chg="add mod">
          <ac:chgData name="Yoel Kortick" userId="167978f5-7f40-4909-85d5-d4149554ad4e" providerId="ADAL" clId="{17D78392-7091-4238-8278-2F3BDFF78295}" dt="2024-06-26T09:59:47.708" v="7059" actId="14100"/>
          <ac:cxnSpMkLst>
            <pc:docMk/>
            <pc:sldMk cId="3354366539" sldId="784"/>
            <ac:cxnSpMk id="8" creationId="{690AC886-2C45-A929-1C58-5AECA4D84BCD}"/>
          </ac:cxnSpMkLst>
        </pc:cxnChg>
        <pc:cxnChg chg="add mod">
          <ac:chgData name="Yoel Kortick" userId="167978f5-7f40-4909-85d5-d4149554ad4e" providerId="ADAL" clId="{17D78392-7091-4238-8278-2F3BDFF78295}" dt="2024-06-26T10:01:56.863" v="7134" actId="14100"/>
          <ac:cxnSpMkLst>
            <pc:docMk/>
            <pc:sldMk cId="3354366539" sldId="784"/>
            <ac:cxnSpMk id="14" creationId="{87D6140D-53B8-25D9-B43A-5D06DC5F0BE7}"/>
          </ac:cxnSpMkLst>
        </pc:cxnChg>
      </pc:sldChg>
      <pc:sldChg chg="addSp delSp modSp add mod">
        <pc:chgData name="Yoel Kortick" userId="167978f5-7f40-4909-85d5-d4149554ad4e" providerId="ADAL" clId="{17D78392-7091-4238-8278-2F3BDFF78295}" dt="2024-06-26T10:00:58.721" v="7082" actId="208"/>
        <pc:sldMkLst>
          <pc:docMk/>
          <pc:sldMk cId="128381602" sldId="785"/>
        </pc:sldMkLst>
        <pc:spChg chg="del">
          <ac:chgData name="Yoel Kortick" userId="167978f5-7f40-4909-85d5-d4149554ad4e" providerId="ADAL" clId="{17D78392-7091-4238-8278-2F3BDFF78295}" dt="2024-06-26T10:00:54.911" v="7079" actId="478"/>
          <ac:spMkLst>
            <pc:docMk/>
            <pc:sldMk cId="128381602" sldId="785"/>
            <ac:spMk id="4" creationId="{8B37229E-9FA7-D40A-BB05-DF613964CA8D}"/>
          </ac:spMkLst>
        </pc:spChg>
        <pc:spChg chg="mod">
          <ac:chgData name="Yoel Kortick" userId="167978f5-7f40-4909-85d5-d4149554ad4e" providerId="ADAL" clId="{17D78392-7091-4238-8278-2F3BDFF78295}" dt="2024-06-26T10:00:45.751" v="7078" actId="14100"/>
          <ac:spMkLst>
            <pc:docMk/>
            <pc:sldMk cId="128381602" sldId="785"/>
            <ac:spMk id="5" creationId="{D9C8B420-7FA2-CB19-1BE3-EB9BEF917C3B}"/>
          </ac:spMkLst>
        </pc:spChg>
        <pc:spChg chg="del">
          <ac:chgData name="Yoel Kortick" userId="167978f5-7f40-4909-85d5-d4149554ad4e" providerId="ADAL" clId="{17D78392-7091-4238-8278-2F3BDFF78295}" dt="2024-06-26T10:00:56.348" v="7080" actId="478"/>
          <ac:spMkLst>
            <pc:docMk/>
            <pc:sldMk cId="128381602" sldId="785"/>
            <ac:spMk id="6" creationId="{1CCF64CE-C2CE-30C9-7E0C-3D31B14F7599}"/>
          </ac:spMkLst>
        </pc:spChg>
        <pc:spChg chg="mod">
          <ac:chgData name="Yoel Kortick" userId="167978f5-7f40-4909-85d5-d4149554ad4e" providerId="ADAL" clId="{17D78392-7091-4238-8278-2F3BDFF78295}" dt="2024-06-26T10:00:33.505" v="7073" actId="20577"/>
          <ac:spMkLst>
            <pc:docMk/>
            <pc:sldMk cId="128381602" sldId="785"/>
            <ac:spMk id="11" creationId="{1ACE3884-5DD3-4F86-13C6-FF34F1D35C8C}"/>
          </ac:spMkLst>
        </pc:spChg>
        <pc:picChg chg="del">
          <ac:chgData name="Yoel Kortick" userId="167978f5-7f40-4909-85d5-d4149554ad4e" providerId="ADAL" clId="{17D78392-7091-4238-8278-2F3BDFF78295}" dt="2024-06-26T10:00:35.524" v="7074" actId="478"/>
          <ac:picMkLst>
            <pc:docMk/>
            <pc:sldMk cId="128381602" sldId="785"/>
            <ac:picMk id="3" creationId="{AFA5BF16-C583-E07A-3665-F2821D89D578}"/>
          </ac:picMkLst>
        </pc:picChg>
        <pc:picChg chg="add mod ord">
          <ac:chgData name="Yoel Kortick" userId="167978f5-7f40-4909-85d5-d4149554ad4e" providerId="ADAL" clId="{17D78392-7091-4238-8278-2F3BDFF78295}" dt="2024-06-26T10:00:58.721" v="7082" actId="208"/>
          <ac:picMkLst>
            <pc:docMk/>
            <pc:sldMk cId="128381602" sldId="785"/>
            <ac:picMk id="7" creationId="{CDEF0BE2-975F-BB7A-1C06-9C30B6BFB99A}"/>
          </ac:picMkLst>
        </pc:picChg>
        <pc:cxnChg chg="del">
          <ac:chgData name="Yoel Kortick" userId="167978f5-7f40-4909-85d5-d4149554ad4e" providerId="ADAL" clId="{17D78392-7091-4238-8278-2F3BDFF78295}" dt="2024-06-26T10:00:57.163" v="7081" actId="478"/>
          <ac:cxnSpMkLst>
            <pc:docMk/>
            <pc:sldMk cId="128381602" sldId="785"/>
            <ac:cxnSpMk id="8" creationId="{690AC886-2C45-A929-1C58-5AECA4D84BCD}"/>
          </ac:cxnSpMkLst>
        </pc:cxnChg>
      </pc:sldChg>
      <pc:sldChg chg="addSp delSp modSp add mod">
        <pc:chgData name="Yoel Kortick" userId="167978f5-7f40-4909-85d5-d4149554ad4e" providerId="ADAL" clId="{17D78392-7091-4238-8278-2F3BDFF78295}" dt="2024-06-27T04:16:21.462" v="13073"/>
        <pc:sldMkLst>
          <pc:docMk/>
          <pc:sldMk cId="649209413" sldId="786"/>
        </pc:sldMkLst>
        <pc:spChg chg="mod">
          <ac:chgData name="Yoel Kortick" userId="167978f5-7f40-4909-85d5-d4149554ad4e" providerId="ADAL" clId="{17D78392-7091-4238-8278-2F3BDFF78295}" dt="2024-06-26T10:03:02.920" v="7208" actId="14100"/>
          <ac:spMkLst>
            <pc:docMk/>
            <pc:sldMk cId="649209413" sldId="786"/>
            <ac:spMk id="5" creationId="{D9C8B420-7FA2-CB19-1BE3-EB9BEF917C3B}"/>
          </ac:spMkLst>
        </pc:spChg>
        <pc:spChg chg="add mod">
          <ac:chgData name="Yoel Kortick" userId="167978f5-7f40-4909-85d5-d4149554ad4e" providerId="ADAL" clId="{17D78392-7091-4238-8278-2F3BDFF78295}" dt="2024-06-26T10:03:30.719" v="7214" actId="1076"/>
          <ac:spMkLst>
            <pc:docMk/>
            <pc:sldMk cId="649209413" sldId="786"/>
            <ac:spMk id="8" creationId="{D86E3D33-A968-7849-7B16-9564CE99F4B6}"/>
          </ac:spMkLst>
        </pc:spChg>
        <pc:spChg chg="mod">
          <ac:chgData name="Yoel Kortick" userId="167978f5-7f40-4909-85d5-d4149554ad4e" providerId="ADAL" clId="{17D78392-7091-4238-8278-2F3BDFF78295}" dt="2024-06-27T04:16:21.462" v="13073"/>
          <ac:spMkLst>
            <pc:docMk/>
            <pc:sldMk cId="649209413" sldId="786"/>
            <ac:spMk id="11" creationId="{1ACE3884-5DD3-4F86-13C6-FF34F1D35C8C}"/>
          </ac:spMkLst>
        </pc:spChg>
        <pc:picChg chg="add del mod">
          <ac:chgData name="Yoel Kortick" userId="167978f5-7f40-4909-85d5-d4149554ad4e" providerId="ADAL" clId="{17D78392-7091-4238-8278-2F3BDFF78295}" dt="2024-06-26T10:02:42.225" v="7204" actId="478"/>
          <ac:picMkLst>
            <pc:docMk/>
            <pc:sldMk cId="649209413" sldId="786"/>
            <ac:picMk id="3" creationId="{14C6F8DF-B7B4-F9A7-8E9F-7E379A9B04B8}"/>
          </ac:picMkLst>
        </pc:picChg>
        <pc:picChg chg="add mod ord">
          <ac:chgData name="Yoel Kortick" userId="167978f5-7f40-4909-85d5-d4149554ad4e" providerId="ADAL" clId="{17D78392-7091-4238-8278-2F3BDFF78295}" dt="2024-06-26T10:03:04.656" v="7209" actId="208"/>
          <ac:picMkLst>
            <pc:docMk/>
            <pc:sldMk cId="649209413" sldId="786"/>
            <ac:picMk id="6" creationId="{7D3E0350-879C-6BE4-11C2-4BB3D3D1A357}"/>
          </ac:picMkLst>
        </pc:picChg>
        <pc:picChg chg="del">
          <ac:chgData name="Yoel Kortick" userId="167978f5-7f40-4909-85d5-d4149554ad4e" providerId="ADAL" clId="{17D78392-7091-4238-8278-2F3BDFF78295}" dt="2024-06-26T10:02:36.917" v="7188" actId="478"/>
          <ac:picMkLst>
            <pc:docMk/>
            <pc:sldMk cId="649209413" sldId="786"/>
            <ac:picMk id="7" creationId="{CDEF0BE2-975F-BB7A-1C06-9C30B6BFB99A}"/>
          </ac:picMkLst>
        </pc:picChg>
        <pc:cxnChg chg="add">
          <ac:chgData name="Yoel Kortick" userId="167978f5-7f40-4909-85d5-d4149554ad4e" providerId="ADAL" clId="{17D78392-7091-4238-8278-2F3BDFF78295}" dt="2024-06-26T10:03:37.322" v="7215" actId="11529"/>
          <ac:cxnSpMkLst>
            <pc:docMk/>
            <pc:sldMk cId="649209413" sldId="786"/>
            <ac:cxnSpMk id="13" creationId="{9ED3083F-A06D-FA8E-AAEF-04C413664A33}"/>
          </ac:cxnSpMkLst>
        </pc:cxnChg>
      </pc:sldChg>
      <pc:sldChg chg="addSp delSp modSp add mod">
        <pc:chgData name="Yoel Kortick" userId="167978f5-7f40-4909-85d5-d4149554ad4e" providerId="ADAL" clId="{17D78392-7091-4238-8278-2F3BDFF78295}" dt="2024-06-26T10:08:23.687" v="7400" actId="20577"/>
        <pc:sldMkLst>
          <pc:docMk/>
          <pc:sldMk cId="1899294199" sldId="787"/>
        </pc:sldMkLst>
        <pc:spChg chg="add mod">
          <ac:chgData name="Yoel Kortick" userId="167978f5-7f40-4909-85d5-d4149554ad4e" providerId="ADAL" clId="{17D78392-7091-4238-8278-2F3BDFF78295}" dt="2024-06-26T10:06:45.753" v="7367" actId="14100"/>
          <ac:spMkLst>
            <pc:docMk/>
            <pc:sldMk cId="1899294199" sldId="787"/>
            <ac:spMk id="6" creationId="{8D39AC1C-4AB6-1225-4897-61A132D8F3B8}"/>
          </ac:spMkLst>
        </pc:spChg>
        <pc:spChg chg="add">
          <ac:chgData name="Yoel Kortick" userId="167978f5-7f40-4909-85d5-d4149554ad4e" providerId="ADAL" clId="{17D78392-7091-4238-8278-2F3BDFF78295}" dt="2024-06-26T10:06:51.049" v="7368" actId="11529"/>
          <ac:spMkLst>
            <pc:docMk/>
            <pc:sldMk cId="1899294199" sldId="787"/>
            <ac:spMk id="7" creationId="{73EC63FB-2BA2-A211-23EB-C8446FB9F9E7}"/>
          </ac:spMkLst>
        </pc:spChg>
        <pc:spChg chg="mod">
          <ac:chgData name="Yoel Kortick" userId="167978f5-7f40-4909-85d5-d4149554ad4e" providerId="ADAL" clId="{17D78392-7091-4238-8278-2F3BDFF78295}" dt="2024-06-26T10:08:23.687" v="7400" actId="20577"/>
          <ac:spMkLst>
            <pc:docMk/>
            <pc:sldMk cId="1899294199" sldId="787"/>
            <ac:spMk id="11" creationId="{1ACE3884-5DD3-4F86-13C6-FF34F1D35C8C}"/>
          </ac:spMkLst>
        </pc:spChg>
        <pc:picChg chg="add del">
          <ac:chgData name="Yoel Kortick" userId="167978f5-7f40-4909-85d5-d4149554ad4e" providerId="ADAL" clId="{17D78392-7091-4238-8278-2F3BDFF78295}" dt="2024-06-26T10:06:27.804" v="7363" actId="478"/>
          <ac:picMkLst>
            <pc:docMk/>
            <pc:sldMk cId="1899294199" sldId="787"/>
            <ac:picMk id="3" creationId="{4F52DDF0-689A-E642-AF03-4BEF49B366AD}"/>
          </ac:picMkLst>
        </pc:picChg>
        <pc:picChg chg="add mod ord">
          <ac:chgData name="Yoel Kortick" userId="167978f5-7f40-4909-85d5-d4149554ad4e" providerId="ADAL" clId="{17D78392-7091-4238-8278-2F3BDFF78295}" dt="2024-06-26T10:06:53.579" v="7369" actId="208"/>
          <ac:picMkLst>
            <pc:docMk/>
            <pc:sldMk cId="1899294199" sldId="787"/>
            <ac:picMk id="5" creationId="{77CBAFE7-FB6F-9722-D05A-7E7D9B5CF8D8}"/>
          </ac:picMkLst>
        </pc:picChg>
      </pc:sldChg>
      <pc:sldChg chg="addSp delSp modSp add mod">
        <pc:chgData name="Yoel Kortick" userId="167978f5-7f40-4909-85d5-d4149554ad4e" providerId="ADAL" clId="{17D78392-7091-4238-8278-2F3BDFF78295}" dt="2024-06-26T10:08:15.404" v="7394" actId="20577"/>
        <pc:sldMkLst>
          <pc:docMk/>
          <pc:sldMk cId="718108675" sldId="788"/>
        </pc:sldMkLst>
        <pc:spChg chg="mod">
          <ac:chgData name="Yoel Kortick" userId="167978f5-7f40-4909-85d5-d4149554ad4e" providerId="ADAL" clId="{17D78392-7091-4238-8278-2F3BDFF78295}" dt="2024-06-26T10:08:15.404" v="7394" actId="20577"/>
          <ac:spMkLst>
            <pc:docMk/>
            <pc:sldMk cId="718108675" sldId="788"/>
            <ac:spMk id="11" creationId="{1ACE3884-5DD3-4F86-13C6-FF34F1D35C8C}"/>
          </ac:spMkLst>
        </pc:spChg>
        <pc:picChg chg="add del ord">
          <ac:chgData name="Yoel Kortick" userId="167978f5-7f40-4909-85d5-d4149554ad4e" providerId="ADAL" clId="{17D78392-7091-4238-8278-2F3BDFF78295}" dt="2024-06-26T10:07:43.082" v="7378" actId="478"/>
          <ac:picMkLst>
            <pc:docMk/>
            <pc:sldMk cId="718108675" sldId="788"/>
            <ac:picMk id="3" creationId="{ED392C3E-2FB1-12D3-408E-D02587DD3915}"/>
          </ac:picMkLst>
        </pc:picChg>
        <pc:picChg chg="del">
          <ac:chgData name="Yoel Kortick" userId="167978f5-7f40-4909-85d5-d4149554ad4e" providerId="ADAL" clId="{17D78392-7091-4238-8278-2F3BDFF78295}" dt="2024-06-26T10:07:38.224" v="7375" actId="478"/>
          <ac:picMkLst>
            <pc:docMk/>
            <pc:sldMk cId="718108675" sldId="788"/>
            <ac:picMk id="5" creationId="{77CBAFE7-FB6F-9722-D05A-7E7D9B5CF8D8}"/>
          </ac:picMkLst>
        </pc:picChg>
        <pc:picChg chg="add ord">
          <ac:chgData name="Yoel Kortick" userId="167978f5-7f40-4909-85d5-d4149554ad4e" providerId="ADAL" clId="{17D78392-7091-4238-8278-2F3BDFF78295}" dt="2024-06-26T10:07:47.677" v="7380" actId="167"/>
          <ac:picMkLst>
            <pc:docMk/>
            <pc:sldMk cId="718108675" sldId="788"/>
            <ac:picMk id="8" creationId="{0DC0DA44-0436-E46D-115F-165DD29164B2}"/>
          </ac:picMkLst>
        </pc:picChg>
      </pc:sldChg>
      <pc:sldChg chg="addSp delSp modSp add mod">
        <pc:chgData name="Yoel Kortick" userId="167978f5-7f40-4909-85d5-d4149554ad4e" providerId="ADAL" clId="{17D78392-7091-4238-8278-2F3BDFF78295}" dt="2024-06-27T04:16:21.462" v="13073"/>
        <pc:sldMkLst>
          <pc:docMk/>
          <pc:sldMk cId="4046549890" sldId="789"/>
        </pc:sldMkLst>
        <pc:spChg chg="mod">
          <ac:chgData name="Yoel Kortick" userId="167978f5-7f40-4909-85d5-d4149554ad4e" providerId="ADAL" clId="{17D78392-7091-4238-8278-2F3BDFF78295}" dt="2024-06-26T10:25:14.124" v="7509" actId="1076"/>
          <ac:spMkLst>
            <pc:docMk/>
            <pc:sldMk cId="4046549890" sldId="789"/>
            <ac:spMk id="5" creationId="{D9C8B420-7FA2-CB19-1BE3-EB9BEF917C3B}"/>
          </ac:spMkLst>
        </pc:spChg>
        <pc:spChg chg="del">
          <ac:chgData name="Yoel Kortick" userId="167978f5-7f40-4909-85d5-d4149554ad4e" providerId="ADAL" clId="{17D78392-7091-4238-8278-2F3BDFF78295}" dt="2024-06-26T10:23:47.768" v="7476" actId="478"/>
          <ac:spMkLst>
            <pc:docMk/>
            <pc:sldMk cId="4046549890" sldId="789"/>
            <ac:spMk id="8" creationId="{D86E3D33-A968-7849-7B16-9564CE99F4B6}"/>
          </ac:spMkLst>
        </pc:spChg>
        <pc:spChg chg="mod">
          <ac:chgData name="Yoel Kortick" userId="167978f5-7f40-4909-85d5-d4149554ad4e" providerId="ADAL" clId="{17D78392-7091-4238-8278-2F3BDFF78295}" dt="2024-06-27T04:16:21.462" v="13073"/>
          <ac:spMkLst>
            <pc:docMk/>
            <pc:sldMk cId="4046549890" sldId="789"/>
            <ac:spMk id="11" creationId="{1ACE3884-5DD3-4F86-13C6-FF34F1D35C8C}"/>
          </ac:spMkLst>
        </pc:spChg>
        <pc:spChg chg="add">
          <ac:chgData name="Yoel Kortick" userId="167978f5-7f40-4909-85d5-d4149554ad4e" providerId="ADAL" clId="{17D78392-7091-4238-8278-2F3BDFF78295}" dt="2024-06-26T10:24:27.812" v="7504" actId="11529"/>
          <ac:spMkLst>
            <pc:docMk/>
            <pc:sldMk cId="4046549890" sldId="789"/>
            <ac:spMk id="12" creationId="{2F616799-6559-7D52-83C5-9730D8A93303}"/>
          </ac:spMkLst>
        </pc:spChg>
        <pc:spChg chg="add">
          <ac:chgData name="Yoel Kortick" userId="167978f5-7f40-4909-85d5-d4149554ad4e" providerId="ADAL" clId="{17D78392-7091-4238-8278-2F3BDFF78295}" dt="2024-06-26T10:24:32.570" v="7505" actId="11529"/>
          <ac:spMkLst>
            <pc:docMk/>
            <pc:sldMk cId="4046549890" sldId="789"/>
            <ac:spMk id="14" creationId="{52BA1A53-9627-33A7-4932-4918E3FCEE5D}"/>
          </ac:spMkLst>
        </pc:spChg>
        <pc:spChg chg="add mod">
          <ac:chgData name="Yoel Kortick" userId="167978f5-7f40-4909-85d5-d4149554ad4e" providerId="ADAL" clId="{17D78392-7091-4238-8278-2F3BDFF78295}" dt="2024-06-26T10:26:25.047" v="7571" actId="1035"/>
          <ac:spMkLst>
            <pc:docMk/>
            <pc:sldMk cId="4046549890" sldId="789"/>
            <ac:spMk id="15" creationId="{EF820E3A-6FB5-2765-0724-582E6E6036E9}"/>
          </ac:spMkLst>
        </pc:spChg>
        <pc:picChg chg="add del">
          <ac:chgData name="Yoel Kortick" userId="167978f5-7f40-4909-85d5-d4149554ad4e" providerId="ADAL" clId="{17D78392-7091-4238-8278-2F3BDFF78295}" dt="2024-06-26T10:23:17.564" v="7431" actId="22"/>
          <ac:picMkLst>
            <pc:docMk/>
            <pc:sldMk cId="4046549890" sldId="789"/>
            <ac:picMk id="3" creationId="{97449D2A-F7B1-1BC0-FD50-71DB05CF4ABA}"/>
          </ac:picMkLst>
        </pc:picChg>
        <pc:picChg chg="del">
          <ac:chgData name="Yoel Kortick" userId="167978f5-7f40-4909-85d5-d4149554ad4e" providerId="ADAL" clId="{17D78392-7091-4238-8278-2F3BDFF78295}" dt="2024-06-26T10:23:15.806" v="7429" actId="478"/>
          <ac:picMkLst>
            <pc:docMk/>
            <pc:sldMk cId="4046549890" sldId="789"/>
            <ac:picMk id="6" creationId="{7D3E0350-879C-6BE4-11C2-4BB3D3D1A357}"/>
          </ac:picMkLst>
        </pc:picChg>
        <pc:picChg chg="add mod ord">
          <ac:chgData name="Yoel Kortick" userId="167978f5-7f40-4909-85d5-d4149554ad4e" providerId="ADAL" clId="{17D78392-7091-4238-8278-2F3BDFF78295}" dt="2024-06-26T10:25:09.677" v="7508" actId="167"/>
          <ac:picMkLst>
            <pc:docMk/>
            <pc:sldMk cId="4046549890" sldId="789"/>
            <ac:picMk id="7" creationId="{D7BAED39-CE06-FD34-D05A-5D51E7B5AF2B}"/>
          </ac:picMkLst>
        </pc:picChg>
        <pc:cxnChg chg="del mod">
          <ac:chgData name="Yoel Kortick" userId="167978f5-7f40-4909-85d5-d4149554ad4e" providerId="ADAL" clId="{17D78392-7091-4238-8278-2F3BDFF78295}" dt="2024-06-26T10:23:48.421" v="7477" actId="478"/>
          <ac:cxnSpMkLst>
            <pc:docMk/>
            <pc:sldMk cId="4046549890" sldId="789"/>
            <ac:cxnSpMk id="13" creationId="{9ED3083F-A06D-FA8E-AAEF-04C413664A33}"/>
          </ac:cxnSpMkLst>
        </pc:cxnChg>
      </pc:sldChg>
      <pc:sldChg chg="addSp delSp modSp add mod">
        <pc:chgData name="Yoel Kortick" userId="167978f5-7f40-4909-85d5-d4149554ad4e" providerId="ADAL" clId="{17D78392-7091-4238-8278-2F3BDFF78295}" dt="2024-06-26T10:30:24.222" v="7719" actId="208"/>
        <pc:sldMkLst>
          <pc:docMk/>
          <pc:sldMk cId="4156085395" sldId="790"/>
        </pc:sldMkLst>
        <pc:spChg chg="add mod">
          <ac:chgData name="Yoel Kortick" userId="167978f5-7f40-4909-85d5-d4149554ad4e" providerId="ADAL" clId="{17D78392-7091-4238-8278-2F3BDFF78295}" dt="2024-06-26T10:30:22.465" v="7718" actId="1076"/>
          <ac:spMkLst>
            <pc:docMk/>
            <pc:sldMk cId="4156085395" sldId="790"/>
            <ac:spMk id="4" creationId="{019373F9-90E6-FC8F-1763-6E98874579A1}"/>
          </ac:spMkLst>
        </pc:spChg>
        <pc:spChg chg="del">
          <ac:chgData name="Yoel Kortick" userId="167978f5-7f40-4909-85d5-d4149554ad4e" providerId="ADAL" clId="{17D78392-7091-4238-8278-2F3BDFF78295}" dt="2024-06-26T10:25:31.496" v="7562" actId="478"/>
          <ac:spMkLst>
            <pc:docMk/>
            <pc:sldMk cId="4156085395" sldId="790"/>
            <ac:spMk id="5" creationId="{D9C8B420-7FA2-CB19-1BE3-EB9BEF917C3B}"/>
          </ac:spMkLst>
        </pc:spChg>
        <pc:spChg chg="mod">
          <ac:chgData name="Yoel Kortick" userId="167978f5-7f40-4909-85d5-d4149554ad4e" providerId="ADAL" clId="{17D78392-7091-4238-8278-2F3BDFF78295}" dt="2024-06-26T10:25:38.267" v="7566" actId="33524"/>
          <ac:spMkLst>
            <pc:docMk/>
            <pc:sldMk cId="4156085395" sldId="790"/>
            <ac:spMk id="11" creationId="{1ACE3884-5DD3-4F86-13C6-FF34F1D35C8C}"/>
          </ac:spMkLst>
        </pc:spChg>
        <pc:spChg chg="del">
          <ac:chgData name="Yoel Kortick" userId="167978f5-7f40-4909-85d5-d4149554ad4e" providerId="ADAL" clId="{17D78392-7091-4238-8278-2F3BDFF78295}" dt="2024-06-26T10:25:31.496" v="7562" actId="478"/>
          <ac:spMkLst>
            <pc:docMk/>
            <pc:sldMk cId="4156085395" sldId="790"/>
            <ac:spMk id="12" creationId="{2F616799-6559-7D52-83C5-9730D8A93303}"/>
          </ac:spMkLst>
        </pc:spChg>
        <pc:spChg chg="del">
          <ac:chgData name="Yoel Kortick" userId="167978f5-7f40-4909-85d5-d4149554ad4e" providerId="ADAL" clId="{17D78392-7091-4238-8278-2F3BDFF78295}" dt="2024-06-26T10:25:31.496" v="7562" actId="478"/>
          <ac:spMkLst>
            <pc:docMk/>
            <pc:sldMk cId="4156085395" sldId="790"/>
            <ac:spMk id="14" creationId="{52BA1A53-9627-33A7-4932-4918E3FCEE5D}"/>
          </ac:spMkLst>
        </pc:spChg>
        <pc:picChg chg="add del mod">
          <ac:chgData name="Yoel Kortick" userId="167978f5-7f40-4909-85d5-d4149554ad4e" providerId="ADAL" clId="{17D78392-7091-4238-8278-2F3BDFF78295}" dt="2024-06-26T10:30:13.324" v="7713" actId="478"/>
          <ac:picMkLst>
            <pc:docMk/>
            <pc:sldMk cId="4156085395" sldId="790"/>
            <ac:picMk id="3" creationId="{9AD06F37-F643-74ED-9266-382EE56742DC}"/>
          </ac:picMkLst>
        </pc:picChg>
        <pc:picChg chg="del">
          <ac:chgData name="Yoel Kortick" userId="167978f5-7f40-4909-85d5-d4149554ad4e" providerId="ADAL" clId="{17D78392-7091-4238-8278-2F3BDFF78295}" dt="2024-06-26T10:25:06.113" v="7507" actId="478"/>
          <ac:picMkLst>
            <pc:docMk/>
            <pc:sldMk cId="4156085395" sldId="790"/>
            <ac:picMk id="7" creationId="{D7BAED39-CE06-FD34-D05A-5D51E7B5AF2B}"/>
          </ac:picMkLst>
        </pc:picChg>
        <pc:picChg chg="add mod ord">
          <ac:chgData name="Yoel Kortick" userId="167978f5-7f40-4909-85d5-d4149554ad4e" providerId="ADAL" clId="{17D78392-7091-4238-8278-2F3BDFF78295}" dt="2024-06-26T10:30:24.222" v="7719" actId="208"/>
          <ac:picMkLst>
            <pc:docMk/>
            <pc:sldMk cId="4156085395" sldId="790"/>
            <ac:picMk id="8" creationId="{A90D1FA0-A3C8-C322-928A-94B9597FCF14}"/>
          </ac:picMkLst>
        </pc:picChg>
      </pc:sldChg>
      <pc:sldChg chg="addSp delSp modSp add mod">
        <pc:chgData name="Yoel Kortick" userId="167978f5-7f40-4909-85d5-d4149554ad4e" providerId="ADAL" clId="{17D78392-7091-4238-8278-2F3BDFF78295}" dt="2024-06-26T10:36:24.029" v="7844" actId="11529"/>
        <pc:sldMkLst>
          <pc:docMk/>
          <pc:sldMk cId="1433489698" sldId="791"/>
        </pc:sldMkLst>
        <pc:spChg chg="del">
          <ac:chgData name="Yoel Kortick" userId="167978f5-7f40-4909-85d5-d4149554ad4e" providerId="ADAL" clId="{17D78392-7091-4238-8278-2F3BDFF78295}" dt="2024-06-26T10:34:53.796" v="7722" actId="478"/>
          <ac:spMkLst>
            <pc:docMk/>
            <pc:sldMk cId="1433489698" sldId="791"/>
            <ac:spMk id="4" creationId="{019373F9-90E6-FC8F-1763-6E98874579A1}"/>
          </ac:spMkLst>
        </pc:spChg>
        <pc:spChg chg="add">
          <ac:chgData name="Yoel Kortick" userId="167978f5-7f40-4909-85d5-d4149554ad4e" providerId="ADAL" clId="{17D78392-7091-4238-8278-2F3BDFF78295}" dt="2024-06-26T10:35:38.188" v="7751" actId="11529"/>
          <ac:spMkLst>
            <pc:docMk/>
            <pc:sldMk cId="1433489698" sldId="791"/>
            <ac:spMk id="8" creationId="{8AF07547-0D4E-88B2-467D-6F2FE74B968E}"/>
          </ac:spMkLst>
        </pc:spChg>
        <pc:spChg chg="mod">
          <ac:chgData name="Yoel Kortick" userId="167978f5-7f40-4909-85d5-d4149554ad4e" providerId="ADAL" clId="{17D78392-7091-4238-8278-2F3BDFF78295}" dt="2024-06-26T10:28:06.631" v="7712" actId="20577"/>
          <ac:spMkLst>
            <pc:docMk/>
            <pc:sldMk cId="1433489698" sldId="791"/>
            <ac:spMk id="11" creationId="{1ACE3884-5DD3-4F86-13C6-FF34F1D35C8C}"/>
          </ac:spMkLst>
        </pc:spChg>
        <pc:spChg chg="add mod">
          <ac:chgData name="Yoel Kortick" userId="167978f5-7f40-4909-85d5-d4149554ad4e" providerId="ADAL" clId="{17D78392-7091-4238-8278-2F3BDFF78295}" dt="2024-06-26T10:36:17.805" v="7843" actId="208"/>
          <ac:spMkLst>
            <pc:docMk/>
            <pc:sldMk cId="1433489698" sldId="791"/>
            <ac:spMk id="12" creationId="{18E26451-5F81-7016-6DD8-3D896F236F5F}"/>
          </ac:spMkLst>
        </pc:spChg>
        <pc:picChg chg="del">
          <ac:chgData name="Yoel Kortick" userId="167978f5-7f40-4909-85d5-d4149554ad4e" providerId="ADAL" clId="{17D78392-7091-4238-8278-2F3BDFF78295}" dt="2024-06-26T10:34:50.419" v="7720" actId="478"/>
          <ac:picMkLst>
            <pc:docMk/>
            <pc:sldMk cId="1433489698" sldId="791"/>
            <ac:picMk id="3" creationId="{9AD06F37-F643-74ED-9266-382EE56742DC}"/>
          </ac:picMkLst>
        </pc:picChg>
        <pc:picChg chg="add del mod">
          <ac:chgData name="Yoel Kortick" userId="167978f5-7f40-4909-85d5-d4149554ad4e" providerId="ADAL" clId="{17D78392-7091-4238-8278-2F3BDFF78295}" dt="2024-06-26T10:35:26.739" v="7738" actId="478"/>
          <ac:picMkLst>
            <pc:docMk/>
            <pc:sldMk cId="1433489698" sldId="791"/>
            <ac:picMk id="5" creationId="{EC8ADE9D-097B-3DD7-50A6-395FE10CF4BE}"/>
          </ac:picMkLst>
        </pc:picChg>
        <pc:picChg chg="add mod">
          <ac:chgData name="Yoel Kortick" userId="167978f5-7f40-4909-85d5-d4149554ad4e" providerId="ADAL" clId="{17D78392-7091-4238-8278-2F3BDFF78295}" dt="2024-06-26T10:35:30.721" v="7750" actId="208"/>
          <ac:picMkLst>
            <pc:docMk/>
            <pc:sldMk cId="1433489698" sldId="791"/>
            <ac:picMk id="7" creationId="{0DB4618E-AC25-CC53-DD18-3011CBC5706C}"/>
          </ac:picMkLst>
        </pc:picChg>
        <pc:cxnChg chg="add">
          <ac:chgData name="Yoel Kortick" userId="167978f5-7f40-4909-85d5-d4149554ad4e" providerId="ADAL" clId="{17D78392-7091-4238-8278-2F3BDFF78295}" dt="2024-06-26T10:36:24.029" v="7844" actId="11529"/>
          <ac:cxnSpMkLst>
            <pc:docMk/>
            <pc:sldMk cId="1433489698" sldId="791"/>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2444540144" sldId="792"/>
        </pc:sldMkLst>
        <pc:spChg chg="mod">
          <ac:chgData name="Yoel Kortick" userId="167978f5-7f40-4909-85d5-d4149554ad4e" providerId="ADAL" clId="{17D78392-7091-4238-8278-2F3BDFF78295}" dt="2024-06-27T04:16:21.462" v="13073"/>
          <ac:spMkLst>
            <pc:docMk/>
            <pc:sldMk cId="2444540144" sldId="792"/>
            <ac:spMk id="11" creationId="{1ACE3884-5DD3-4F86-13C6-FF34F1D35C8C}"/>
          </ac:spMkLst>
        </pc:spChg>
      </pc:sldChg>
      <pc:sldChg chg="addSp delSp modSp add del mod">
        <pc:chgData name="Yoel Kortick" userId="167978f5-7f40-4909-85d5-d4149554ad4e" providerId="ADAL" clId="{17D78392-7091-4238-8278-2F3BDFF78295}" dt="2024-06-26T10:40:45.405" v="7913" actId="47"/>
        <pc:sldMkLst>
          <pc:docMk/>
          <pc:sldMk cId="3934919154" sldId="792"/>
        </pc:sldMkLst>
        <pc:spChg chg="add mod">
          <ac:chgData name="Yoel Kortick" userId="167978f5-7f40-4909-85d5-d4149554ad4e" providerId="ADAL" clId="{17D78392-7091-4238-8278-2F3BDFF78295}" dt="2024-06-26T10:38:07.852" v="7907" actId="14100"/>
          <ac:spMkLst>
            <pc:docMk/>
            <pc:sldMk cId="3934919154" sldId="792"/>
            <ac:spMk id="4" creationId="{1D520BC1-16E3-1454-E43C-5EEC63986B5B}"/>
          </ac:spMkLst>
        </pc:spChg>
        <pc:spChg chg="add mod">
          <ac:chgData name="Yoel Kortick" userId="167978f5-7f40-4909-85d5-d4149554ad4e" providerId="ADAL" clId="{17D78392-7091-4238-8278-2F3BDFF78295}" dt="2024-06-26T10:38:13.311" v="7909" actId="14100"/>
          <ac:spMkLst>
            <pc:docMk/>
            <pc:sldMk cId="3934919154" sldId="792"/>
            <ac:spMk id="5" creationId="{083C3CDD-1186-C548-83F6-E99661C41EA3}"/>
          </ac:spMkLst>
        </pc:spChg>
        <pc:spChg chg="mod">
          <ac:chgData name="Yoel Kortick" userId="167978f5-7f40-4909-85d5-d4149554ad4e" providerId="ADAL" clId="{17D78392-7091-4238-8278-2F3BDFF78295}" dt="2024-06-26T10:38:03.383" v="7905" actId="1076"/>
          <ac:spMkLst>
            <pc:docMk/>
            <pc:sldMk cId="3934919154" sldId="792"/>
            <ac:spMk id="8" creationId="{8AF07547-0D4E-88B2-467D-6F2FE74B968E}"/>
          </ac:spMkLst>
        </pc:spChg>
        <pc:spChg chg="mod">
          <ac:chgData name="Yoel Kortick" userId="167978f5-7f40-4909-85d5-d4149554ad4e" providerId="ADAL" clId="{17D78392-7091-4238-8278-2F3BDFF78295}" dt="2024-06-26T10:37:52.149" v="7886" actId="14100"/>
          <ac:spMkLst>
            <pc:docMk/>
            <pc:sldMk cId="3934919154" sldId="792"/>
            <ac:spMk id="11" creationId="{1ACE3884-5DD3-4F86-13C6-FF34F1D35C8C}"/>
          </ac:spMkLst>
        </pc:spChg>
        <pc:spChg chg="del">
          <ac:chgData name="Yoel Kortick" userId="167978f5-7f40-4909-85d5-d4149554ad4e" providerId="ADAL" clId="{17D78392-7091-4238-8278-2F3BDFF78295}" dt="2024-06-26T10:38:18.187" v="7912" actId="478"/>
          <ac:spMkLst>
            <pc:docMk/>
            <pc:sldMk cId="3934919154" sldId="792"/>
            <ac:spMk id="12" creationId="{18E26451-5F81-7016-6DD8-3D896F236F5F}"/>
          </ac:spMkLst>
        </pc:spChg>
        <pc:picChg chg="add mod ord">
          <ac:chgData name="Yoel Kortick" userId="167978f5-7f40-4909-85d5-d4149554ad4e" providerId="ADAL" clId="{17D78392-7091-4238-8278-2F3BDFF78295}" dt="2024-06-26T10:38:14.914" v="7910" actId="208"/>
          <ac:picMkLst>
            <pc:docMk/>
            <pc:sldMk cId="3934919154" sldId="792"/>
            <ac:picMk id="3" creationId="{E57AA923-CFFE-4CD0-F724-83BDCED27DBC}"/>
          </ac:picMkLst>
        </pc:picChg>
        <pc:picChg chg="del">
          <ac:chgData name="Yoel Kortick" userId="167978f5-7f40-4909-85d5-d4149554ad4e" providerId="ADAL" clId="{17D78392-7091-4238-8278-2F3BDFF78295}" dt="2024-06-26T10:37:53.782" v="7887" actId="478"/>
          <ac:picMkLst>
            <pc:docMk/>
            <pc:sldMk cId="3934919154" sldId="792"/>
            <ac:picMk id="7" creationId="{0DB4618E-AC25-CC53-DD18-3011CBC5706C}"/>
          </ac:picMkLst>
        </pc:picChg>
        <pc:cxnChg chg="del">
          <ac:chgData name="Yoel Kortick" userId="167978f5-7f40-4909-85d5-d4149554ad4e" providerId="ADAL" clId="{17D78392-7091-4238-8278-2F3BDFF78295}" dt="2024-06-26T10:38:16.947" v="7911" actId="478"/>
          <ac:cxnSpMkLst>
            <pc:docMk/>
            <pc:sldMk cId="3934919154" sldId="792"/>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32635942" sldId="793"/>
        </pc:sldMkLst>
        <pc:spChg chg="mod">
          <ac:chgData name="Yoel Kortick" userId="167978f5-7f40-4909-85d5-d4149554ad4e" providerId="ADAL" clId="{17D78392-7091-4238-8278-2F3BDFF78295}" dt="2024-06-27T04:16:21.462" v="13073"/>
          <ac:spMkLst>
            <pc:docMk/>
            <pc:sldMk cId="32635942" sldId="793"/>
            <ac:spMk id="11" creationId="{1ACE3884-5DD3-4F86-13C6-FF34F1D35C8C}"/>
          </ac:spMkLst>
        </pc:spChg>
      </pc:sldChg>
      <pc:sldChg chg="modSp add mod">
        <pc:chgData name="Yoel Kortick" userId="167978f5-7f40-4909-85d5-d4149554ad4e" providerId="ADAL" clId="{17D78392-7091-4238-8278-2F3BDFF78295}" dt="2024-06-27T04:11:19.015" v="13021" actId="404"/>
        <pc:sldMkLst>
          <pc:docMk/>
          <pc:sldMk cId="434965610" sldId="794"/>
        </pc:sldMkLst>
        <pc:spChg chg="mod">
          <ac:chgData name="Yoel Kortick" userId="167978f5-7f40-4909-85d5-d4149554ad4e" providerId="ADAL" clId="{17D78392-7091-4238-8278-2F3BDFF78295}" dt="2024-06-27T04:11:19.015" v="13021" actId="404"/>
          <ac:spMkLst>
            <pc:docMk/>
            <pc:sldMk cId="434965610" sldId="794"/>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3879587633" sldId="795"/>
        </pc:sldMkLst>
        <pc:spChg chg="del">
          <ac:chgData name="Yoel Kortick" userId="167978f5-7f40-4909-85d5-d4149554ad4e" providerId="ADAL" clId="{17D78392-7091-4238-8278-2F3BDFF78295}" dt="2024-06-26T13:16:31.259" v="8378" actId="478"/>
          <ac:spMkLst>
            <pc:docMk/>
            <pc:sldMk cId="3879587633" sldId="795"/>
            <ac:spMk id="5" creationId="{5BDC558D-BE80-E242-0CC0-36D1E61F43B2}"/>
          </ac:spMkLst>
        </pc:spChg>
        <pc:spChg chg="add mod">
          <ac:chgData name="Yoel Kortick" userId="167978f5-7f40-4909-85d5-d4149554ad4e" providerId="ADAL" clId="{17D78392-7091-4238-8278-2F3BDFF78295}" dt="2024-06-26T13:20:23.270" v="8478" actId="1036"/>
          <ac:spMkLst>
            <pc:docMk/>
            <pc:sldMk cId="3879587633" sldId="795"/>
            <ac:spMk id="6" creationId="{A59B577A-B35E-C8E8-BA5F-5A5EC9A39E72}"/>
          </ac:spMkLst>
        </pc:spChg>
        <pc:spChg chg="add">
          <ac:chgData name="Yoel Kortick" userId="167978f5-7f40-4909-85d5-d4149554ad4e" providerId="ADAL" clId="{17D78392-7091-4238-8278-2F3BDFF78295}" dt="2024-06-26T13:20:33.271" v="8479" actId="11529"/>
          <ac:spMkLst>
            <pc:docMk/>
            <pc:sldMk cId="3879587633" sldId="795"/>
            <ac:spMk id="7" creationId="{9B7AE74D-28B9-8EC7-9C70-57357A848ACA}"/>
          </ac:spMkLst>
        </pc:spChg>
        <pc:spChg chg="mod">
          <ac:chgData name="Yoel Kortick" userId="167978f5-7f40-4909-85d5-d4149554ad4e" providerId="ADAL" clId="{17D78392-7091-4238-8278-2F3BDFF78295}" dt="2024-06-27T02:08:12.951" v="12900"/>
          <ac:spMkLst>
            <pc:docMk/>
            <pc:sldMk cId="3879587633" sldId="795"/>
            <ac:spMk id="10" creationId="{4C5297D4-1A90-BA7E-1EA2-3486955EA032}"/>
          </ac:spMkLst>
        </pc:spChg>
        <pc:spChg chg="mod">
          <ac:chgData name="Yoel Kortick" userId="167978f5-7f40-4909-85d5-d4149554ad4e" providerId="ADAL" clId="{17D78392-7091-4238-8278-2F3BDFF78295}" dt="2024-06-27T04:16:21.462" v="13073"/>
          <ac:spMkLst>
            <pc:docMk/>
            <pc:sldMk cId="3879587633" sldId="795"/>
            <ac:spMk id="11" creationId="{1ACE3884-5DD3-4F86-13C6-FF34F1D35C8C}"/>
          </ac:spMkLst>
        </pc:spChg>
        <pc:picChg chg="del">
          <ac:chgData name="Yoel Kortick" userId="167978f5-7f40-4909-85d5-d4149554ad4e" providerId="ADAL" clId="{17D78392-7091-4238-8278-2F3BDFF78295}" dt="2024-06-26T13:16:31.259" v="8378" actId="478"/>
          <ac:picMkLst>
            <pc:docMk/>
            <pc:sldMk cId="3879587633" sldId="795"/>
            <ac:picMk id="3" creationId="{67275478-5185-4274-4419-CD4E5B4042F0}"/>
          </ac:picMkLst>
        </pc:picChg>
        <pc:picChg chg="add mod">
          <ac:chgData name="Yoel Kortick" userId="167978f5-7f40-4909-85d5-d4149554ad4e" providerId="ADAL" clId="{17D78392-7091-4238-8278-2F3BDFF78295}" dt="2024-06-26T13:20:13.689" v="8473" actId="208"/>
          <ac:picMkLst>
            <pc:docMk/>
            <pc:sldMk cId="3879587633" sldId="795"/>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938100498" sldId="796"/>
        </pc:sldMkLst>
        <pc:spChg chg="del">
          <ac:chgData name="Yoel Kortick" userId="167978f5-7f40-4909-85d5-d4149554ad4e" providerId="ADAL" clId="{17D78392-7091-4238-8278-2F3BDFF78295}" dt="2024-06-26T13:22:05.149" v="8570" actId="478"/>
          <ac:spMkLst>
            <pc:docMk/>
            <pc:sldMk cId="938100498" sldId="796"/>
            <ac:spMk id="6" creationId="{A59B577A-B35E-C8E8-BA5F-5A5EC9A39E72}"/>
          </ac:spMkLst>
        </pc:spChg>
        <pc:spChg chg="mod">
          <ac:chgData name="Yoel Kortick" userId="167978f5-7f40-4909-85d5-d4149554ad4e" providerId="ADAL" clId="{17D78392-7091-4238-8278-2F3BDFF78295}" dt="2024-06-26T13:22:00.619" v="8568" actId="1036"/>
          <ac:spMkLst>
            <pc:docMk/>
            <pc:sldMk cId="938100498" sldId="796"/>
            <ac:spMk id="7" creationId="{9B7AE74D-28B9-8EC7-9C70-57357A848ACA}"/>
          </ac:spMkLst>
        </pc:spChg>
        <pc:spChg chg="mod">
          <ac:chgData name="Yoel Kortick" userId="167978f5-7f40-4909-85d5-d4149554ad4e" providerId="ADAL" clId="{17D78392-7091-4238-8278-2F3BDFF78295}" dt="2024-06-27T02:08:12.951" v="12900"/>
          <ac:spMkLst>
            <pc:docMk/>
            <pc:sldMk cId="938100498" sldId="796"/>
            <ac:spMk id="10" creationId="{4C5297D4-1A90-BA7E-1EA2-3486955EA032}"/>
          </ac:spMkLst>
        </pc:spChg>
        <pc:spChg chg="mod">
          <ac:chgData name="Yoel Kortick" userId="167978f5-7f40-4909-85d5-d4149554ad4e" providerId="ADAL" clId="{17D78392-7091-4238-8278-2F3BDFF78295}" dt="2024-06-27T04:16:21.462" v="13073"/>
          <ac:spMkLst>
            <pc:docMk/>
            <pc:sldMk cId="938100498" sldId="796"/>
            <ac:spMk id="11" creationId="{1ACE3884-5DD3-4F86-13C6-FF34F1D35C8C}"/>
          </ac:spMkLst>
        </pc:spChg>
        <pc:picChg chg="add mod ord">
          <ac:chgData name="Yoel Kortick" userId="167978f5-7f40-4909-85d5-d4149554ad4e" providerId="ADAL" clId="{17D78392-7091-4238-8278-2F3BDFF78295}" dt="2024-06-26T13:22:03.381" v="8569" actId="167"/>
          <ac:picMkLst>
            <pc:docMk/>
            <pc:sldMk cId="938100498" sldId="796"/>
            <ac:picMk id="3" creationId="{223B5200-C2BB-0355-1351-7BF28DAC92DC}"/>
          </ac:picMkLst>
        </pc:picChg>
        <pc:picChg chg="del">
          <ac:chgData name="Yoel Kortick" userId="167978f5-7f40-4909-85d5-d4149554ad4e" providerId="ADAL" clId="{17D78392-7091-4238-8278-2F3BDFF78295}" dt="2024-06-26T13:21:39.038" v="8557" actId="478"/>
          <ac:picMkLst>
            <pc:docMk/>
            <pc:sldMk cId="938100498" sldId="796"/>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313022764" sldId="797"/>
        </pc:sldMkLst>
        <pc:spChg chg="add mod">
          <ac:chgData name="Yoel Kortick" userId="167978f5-7f40-4909-85d5-d4149554ad4e" providerId="ADAL" clId="{17D78392-7091-4238-8278-2F3BDFF78295}" dt="2024-06-26T13:33:47.271" v="9235" actId="1076"/>
          <ac:spMkLst>
            <pc:docMk/>
            <pc:sldMk cId="2313022764" sldId="797"/>
            <ac:spMk id="5" creationId="{4A980A1E-91F0-0488-9687-694168A54B10}"/>
          </ac:spMkLst>
        </pc:spChg>
        <pc:spChg chg="add mod">
          <ac:chgData name="Yoel Kortick" userId="167978f5-7f40-4909-85d5-d4149554ad4e" providerId="ADAL" clId="{17D78392-7091-4238-8278-2F3BDFF78295}" dt="2024-06-26T13:33:53.459" v="9237" actId="14100"/>
          <ac:spMkLst>
            <pc:docMk/>
            <pc:sldMk cId="2313022764" sldId="797"/>
            <ac:spMk id="6" creationId="{282A5A73-EE84-C3A9-6461-31EA884E1877}"/>
          </ac:spMkLst>
        </pc:spChg>
        <pc:spChg chg="del">
          <ac:chgData name="Yoel Kortick" userId="167978f5-7f40-4909-85d5-d4149554ad4e" providerId="ADAL" clId="{17D78392-7091-4238-8278-2F3BDFF78295}" dt="2024-06-26T13:25:01.496" v="8840" actId="478"/>
          <ac:spMkLst>
            <pc:docMk/>
            <pc:sldMk cId="2313022764" sldId="797"/>
            <ac:spMk id="7" creationId="{9B7AE74D-28B9-8EC7-9C70-57357A848ACA}"/>
          </ac:spMkLst>
        </pc:spChg>
        <pc:spChg chg="add del mod">
          <ac:chgData name="Yoel Kortick" userId="167978f5-7f40-4909-85d5-d4149554ad4e" providerId="ADAL" clId="{17D78392-7091-4238-8278-2F3BDFF78295}" dt="2024-06-26T13:34:13.223" v="9241" actId="478"/>
          <ac:spMkLst>
            <pc:docMk/>
            <pc:sldMk cId="2313022764" sldId="797"/>
            <ac:spMk id="8" creationId="{1D9CC0BF-348B-55B7-B66C-F151DB09A051}"/>
          </ac:spMkLst>
        </pc:spChg>
        <pc:spChg chg="mod">
          <ac:chgData name="Yoel Kortick" userId="167978f5-7f40-4909-85d5-d4149554ad4e" providerId="ADAL" clId="{17D78392-7091-4238-8278-2F3BDFF78295}" dt="2024-06-27T02:08:12.951" v="12900"/>
          <ac:spMkLst>
            <pc:docMk/>
            <pc:sldMk cId="2313022764" sldId="797"/>
            <ac:spMk id="10" creationId="{4C5297D4-1A90-BA7E-1EA2-3486955EA032}"/>
          </ac:spMkLst>
        </pc:spChg>
        <pc:spChg chg="mod">
          <ac:chgData name="Yoel Kortick" userId="167978f5-7f40-4909-85d5-d4149554ad4e" providerId="ADAL" clId="{17D78392-7091-4238-8278-2F3BDFF78295}" dt="2024-06-27T04:16:21.462" v="13073"/>
          <ac:spMkLst>
            <pc:docMk/>
            <pc:sldMk cId="2313022764" sldId="797"/>
            <ac:spMk id="11" creationId="{1ACE3884-5DD3-4F86-13C6-FF34F1D35C8C}"/>
          </ac:spMkLst>
        </pc:spChg>
        <pc:spChg chg="add mod">
          <ac:chgData name="Yoel Kortick" userId="167978f5-7f40-4909-85d5-d4149554ad4e" providerId="ADAL" clId="{17D78392-7091-4238-8278-2F3BDFF78295}" dt="2024-06-27T04:16:21.462" v="13073"/>
          <ac:spMkLst>
            <pc:docMk/>
            <pc:sldMk cId="2313022764" sldId="797"/>
            <ac:spMk id="12" creationId="{AC4437AE-DF1E-33B4-025A-E81CA9EE9E49}"/>
          </ac:spMkLst>
        </pc:spChg>
        <pc:picChg chg="del">
          <ac:chgData name="Yoel Kortick" userId="167978f5-7f40-4909-85d5-d4149554ad4e" providerId="ADAL" clId="{17D78392-7091-4238-8278-2F3BDFF78295}" dt="2024-06-26T13:23:40.277" v="8731" actId="478"/>
          <ac:picMkLst>
            <pc:docMk/>
            <pc:sldMk cId="2313022764" sldId="797"/>
            <ac:picMk id="3" creationId="{223B5200-C2BB-0355-1351-7BF28DAC92DC}"/>
          </ac:picMkLst>
        </pc:picChg>
        <pc:picChg chg="add mod ord">
          <ac:chgData name="Yoel Kortick" userId="167978f5-7f40-4909-85d5-d4149554ad4e" providerId="ADAL" clId="{17D78392-7091-4238-8278-2F3BDFF78295}" dt="2024-06-26T13:33:44.038" v="9234" actId="1076"/>
          <ac:picMkLst>
            <pc:docMk/>
            <pc:sldMk cId="2313022764" sldId="797"/>
            <ac:picMk id="4" creationId="{5D83D20C-4B6A-8FA6-3169-5CC27A8515BE}"/>
          </ac:picMkLst>
        </pc:picChg>
        <pc:cxnChg chg="add">
          <ac:chgData name="Yoel Kortick" userId="167978f5-7f40-4909-85d5-d4149554ad4e" providerId="ADAL" clId="{17D78392-7091-4238-8278-2F3BDFF78295}" dt="2024-06-26T13:34:40.031" v="9250" actId="11529"/>
          <ac:cxnSpMkLst>
            <pc:docMk/>
            <pc:sldMk cId="2313022764" sldId="797"/>
            <ac:cxnSpMk id="14" creationId="{2AF6D24B-6FB8-AE60-150F-B546B94827FA}"/>
          </ac:cxnSpMkLst>
        </pc:cxnChg>
      </pc:sldChg>
      <pc:sldChg chg="addSp delSp modSp add mod">
        <pc:chgData name="Yoel Kortick" userId="167978f5-7f40-4909-85d5-d4149554ad4e" providerId="ADAL" clId="{17D78392-7091-4238-8278-2F3BDFF78295}" dt="2024-06-27T04:16:21.462" v="13073"/>
        <pc:sldMkLst>
          <pc:docMk/>
          <pc:sldMk cId="3490943010" sldId="798"/>
        </pc:sldMkLst>
        <pc:spChg chg="del">
          <ac:chgData name="Yoel Kortick" userId="167978f5-7f40-4909-85d5-d4149554ad4e" providerId="ADAL" clId="{17D78392-7091-4238-8278-2F3BDFF78295}" dt="2024-06-26T13:25:24.792" v="8848" actId="478"/>
          <ac:spMkLst>
            <pc:docMk/>
            <pc:sldMk cId="3490943010" sldId="798"/>
            <ac:spMk id="5" creationId="{4A980A1E-91F0-0488-9687-694168A54B10}"/>
          </ac:spMkLst>
        </pc:spChg>
        <pc:spChg chg="mod">
          <ac:chgData name="Yoel Kortick" userId="167978f5-7f40-4909-85d5-d4149554ad4e" providerId="ADAL" clId="{17D78392-7091-4238-8278-2F3BDFF78295}" dt="2024-06-26T13:25:19.188" v="8846" actId="1076"/>
          <ac:spMkLst>
            <pc:docMk/>
            <pc:sldMk cId="3490943010" sldId="798"/>
            <ac:spMk id="6" creationId="{282A5A73-EE84-C3A9-6461-31EA884E1877}"/>
          </ac:spMkLst>
        </pc:spChg>
        <pc:spChg chg="del">
          <ac:chgData name="Yoel Kortick" userId="167978f5-7f40-4909-85d5-d4149554ad4e" providerId="ADAL" clId="{17D78392-7091-4238-8278-2F3BDFF78295}" dt="2024-06-26T13:25:22.726" v="8847" actId="478"/>
          <ac:spMkLst>
            <pc:docMk/>
            <pc:sldMk cId="3490943010" sldId="798"/>
            <ac:spMk id="7" creationId="{9B7AE74D-28B9-8EC7-9C70-57357A848ACA}"/>
          </ac:spMkLst>
        </pc:spChg>
        <pc:spChg chg="mod">
          <ac:chgData name="Yoel Kortick" userId="167978f5-7f40-4909-85d5-d4149554ad4e" providerId="ADAL" clId="{17D78392-7091-4238-8278-2F3BDFF78295}" dt="2024-06-27T02:08:12.951" v="12900"/>
          <ac:spMkLst>
            <pc:docMk/>
            <pc:sldMk cId="3490943010" sldId="798"/>
            <ac:spMk id="10" creationId="{4C5297D4-1A90-BA7E-1EA2-3486955EA032}"/>
          </ac:spMkLst>
        </pc:spChg>
        <pc:spChg chg="mod">
          <ac:chgData name="Yoel Kortick" userId="167978f5-7f40-4909-85d5-d4149554ad4e" providerId="ADAL" clId="{17D78392-7091-4238-8278-2F3BDFF78295}" dt="2024-06-27T04:16:21.462" v="13073"/>
          <ac:spMkLst>
            <pc:docMk/>
            <pc:sldMk cId="3490943010" sldId="798"/>
            <ac:spMk id="11" creationId="{1ACE3884-5DD3-4F86-13C6-FF34F1D35C8C}"/>
          </ac:spMkLst>
        </pc:spChg>
        <pc:picChg chg="add mod ord">
          <ac:chgData name="Yoel Kortick" userId="167978f5-7f40-4909-85d5-d4149554ad4e" providerId="ADAL" clId="{17D78392-7091-4238-8278-2F3BDFF78295}" dt="2024-06-26T13:25:14.671" v="8845" actId="167"/>
          <ac:picMkLst>
            <pc:docMk/>
            <pc:sldMk cId="3490943010" sldId="798"/>
            <ac:picMk id="3" creationId="{56549B9F-B31A-C642-B11B-68715C593B9B}"/>
          </ac:picMkLst>
        </pc:picChg>
        <pc:picChg chg="del">
          <ac:chgData name="Yoel Kortick" userId="167978f5-7f40-4909-85d5-d4149554ad4e" providerId="ADAL" clId="{17D78392-7091-4238-8278-2F3BDFF78295}" dt="2024-06-26T13:24:52.027" v="8837" actId="478"/>
          <ac:picMkLst>
            <pc:docMk/>
            <pc:sldMk cId="3490943010" sldId="798"/>
            <ac:picMk id="4" creationId="{5D83D20C-4B6A-8FA6-3169-5CC27A8515BE}"/>
          </ac:picMkLst>
        </pc:picChg>
      </pc:sldChg>
      <pc:sldChg chg="addSp delSp modSp add mod">
        <pc:chgData name="Yoel Kortick" userId="167978f5-7f40-4909-85d5-d4149554ad4e" providerId="ADAL" clId="{17D78392-7091-4238-8278-2F3BDFF78295}" dt="2024-06-27T04:16:21.462" v="13073"/>
        <pc:sldMkLst>
          <pc:docMk/>
          <pc:sldMk cId="1468771233" sldId="799"/>
        </pc:sldMkLst>
        <pc:spChg chg="mod">
          <ac:chgData name="Yoel Kortick" userId="167978f5-7f40-4909-85d5-d4149554ad4e" providerId="ADAL" clId="{17D78392-7091-4238-8278-2F3BDFF78295}" dt="2024-06-26T13:26:25.792" v="8935" actId="1038"/>
          <ac:spMkLst>
            <pc:docMk/>
            <pc:sldMk cId="1468771233" sldId="799"/>
            <ac:spMk id="6" creationId="{282A5A73-EE84-C3A9-6461-31EA884E1877}"/>
          </ac:spMkLst>
        </pc:spChg>
        <pc:spChg chg="mod">
          <ac:chgData name="Yoel Kortick" userId="167978f5-7f40-4909-85d5-d4149554ad4e" providerId="ADAL" clId="{17D78392-7091-4238-8278-2F3BDFF78295}" dt="2024-06-27T02:08:12.951" v="12900"/>
          <ac:spMkLst>
            <pc:docMk/>
            <pc:sldMk cId="1468771233" sldId="799"/>
            <ac:spMk id="10" creationId="{4C5297D4-1A90-BA7E-1EA2-3486955EA032}"/>
          </ac:spMkLst>
        </pc:spChg>
        <pc:spChg chg="mod">
          <ac:chgData name="Yoel Kortick" userId="167978f5-7f40-4909-85d5-d4149554ad4e" providerId="ADAL" clId="{17D78392-7091-4238-8278-2F3BDFF78295}" dt="2024-06-27T04:16:21.462" v="13073"/>
          <ac:spMkLst>
            <pc:docMk/>
            <pc:sldMk cId="1468771233" sldId="799"/>
            <ac:spMk id="11" creationId="{1ACE3884-5DD3-4F86-13C6-FF34F1D35C8C}"/>
          </ac:spMkLst>
        </pc:spChg>
        <pc:picChg chg="del">
          <ac:chgData name="Yoel Kortick" userId="167978f5-7f40-4909-85d5-d4149554ad4e" providerId="ADAL" clId="{17D78392-7091-4238-8278-2F3BDFF78295}" dt="2024-06-26T13:25:46.927" v="8850" actId="478"/>
          <ac:picMkLst>
            <pc:docMk/>
            <pc:sldMk cId="1468771233" sldId="799"/>
            <ac:picMk id="3" creationId="{56549B9F-B31A-C642-B11B-68715C593B9B}"/>
          </ac:picMkLst>
        </pc:picChg>
        <pc:picChg chg="add mod ord">
          <ac:chgData name="Yoel Kortick" userId="167978f5-7f40-4909-85d5-d4149554ad4e" providerId="ADAL" clId="{17D78392-7091-4238-8278-2F3BDFF78295}" dt="2024-06-26T13:26:28.447" v="8936" actId="208"/>
          <ac:picMkLst>
            <pc:docMk/>
            <pc:sldMk cId="1468771233" sldId="799"/>
            <ac:picMk id="4" creationId="{2C55C796-3EAC-7C56-5F3B-88993751C1AB}"/>
          </ac:picMkLst>
        </pc:picChg>
      </pc:sldChg>
      <pc:sldChg chg="addSp delSp modSp add mod">
        <pc:chgData name="Yoel Kortick" userId="167978f5-7f40-4909-85d5-d4149554ad4e" providerId="ADAL" clId="{17D78392-7091-4238-8278-2F3BDFF78295}" dt="2024-06-27T04:16:21.462" v="13073"/>
        <pc:sldMkLst>
          <pc:docMk/>
          <pc:sldMk cId="1667600306" sldId="800"/>
        </pc:sldMkLst>
        <pc:spChg chg="mod">
          <ac:chgData name="Yoel Kortick" userId="167978f5-7f40-4909-85d5-d4149554ad4e" providerId="ADAL" clId="{17D78392-7091-4238-8278-2F3BDFF78295}" dt="2024-06-26T13:27:59.635" v="9016" actId="14100"/>
          <ac:spMkLst>
            <pc:docMk/>
            <pc:sldMk cId="1667600306" sldId="800"/>
            <ac:spMk id="6" creationId="{282A5A73-EE84-C3A9-6461-31EA884E1877}"/>
          </ac:spMkLst>
        </pc:spChg>
        <pc:spChg chg="mod">
          <ac:chgData name="Yoel Kortick" userId="167978f5-7f40-4909-85d5-d4149554ad4e" providerId="ADAL" clId="{17D78392-7091-4238-8278-2F3BDFF78295}" dt="2024-06-27T02:08:12.951" v="12900"/>
          <ac:spMkLst>
            <pc:docMk/>
            <pc:sldMk cId="1667600306" sldId="800"/>
            <ac:spMk id="10" creationId="{4C5297D4-1A90-BA7E-1EA2-3486955EA032}"/>
          </ac:spMkLst>
        </pc:spChg>
        <pc:spChg chg="mod">
          <ac:chgData name="Yoel Kortick" userId="167978f5-7f40-4909-85d5-d4149554ad4e" providerId="ADAL" clId="{17D78392-7091-4238-8278-2F3BDFF78295}" dt="2024-06-27T04:16:21.462" v="13073"/>
          <ac:spMkLst>
            <pc:docMk/>
            <pc:sldMk cId="1667600306" sldId="800"/>
            <ac:spMk id="11" creationId="{1ACE3884-5DD3-4F86-13C6-FF34F1D35C8C}"/>
          </ac:spMkLst>
        </pc:spChg>
        <pc:picChg chg="add mod ord">
          <ac:chgData name="Yoel Kortick" userId="167978f5-7f40-4909-85d5-d4149554ad4e" providerId="ADAL" clId="{17D78392-7091-4238-8278-2F3BDFF78295}" dt="2024-06-26T13:28:01.665" v="9017" actId="208"/>
          <ac:picMkLst>
            <pc:docMk/>
            <pc:sldMk cId="1667600306" sldId="800"/>
            <ac:picMk id="3" creationId="{8341D617-A4C1-9876-A8A1-0805ECF439A4}"/>
          </ac:picMkLst>
        </pc:picChg>
        <pc:picChg chg="del">
          <ac:chgData name="Yoel Kortick" userId="167978f5-7f40-4909-85d5-d4149554ad4e" providerId="ADAL" clId="{17D78392-7091-4238-8278-2F3BDFF78295}" dt="2024-06-26T13:27:51.084" v="9012" actId="478"/>
          <ac:picMkLst>
            <pc:docMk/>
            <pc:sldMk cId="1667600306" sldId="800"/>
            <ac:picMk id="4" creationId="{2C55C796-3EAC-7C56-5F3B-88993751C1AB}"/>
          </ac:picMkLst>
        </pc:picChg>
      </pc:sldChg>
      <pc:sldChg chg="addSp delSp modSp add mod">
        <pc:chgData name="Yoel Kortick" userId="167978f5-7f40-4909-85d5-d4149554ad4e" providerId="ADAL" clId="{17D78392-7091-4238-8278-2F3BDFF78295}" dt="2024-06-27T02:08:12.951" v="12900"/>
        <pc:sldMkLst>
          <pc:docMk/>
          <pc:sldMk cId="1454012567" sldId="801"/>
        </pc:sldMkLst>
        <pc:spChg chg="mod">
          <ac:chgData name="Yoel Kortick" userId="167978f5-7f40-4909-85d5-d4149554ad4e" providerId="ADAL" clId="{17D78392-7091-4238-8278-2F3BDFF78295}" dt="2024-06-26T13:30:43.121" v="9082" actId="14100"/>
          <ac:spMkLst>
            <pc:docMk/>
            <pc:sldMk cId="1454012567" sldId="801"/>
            <ac:spMk id="6" creationId="{282A5A73-EE84-C3A9-6461-31EA884E1877}"/>
          </ac:spMkLst>
        </pc:spChg>
        <pc:spChg chg="mod">
          <ac:chgData name="Yoel Kortick" userId="167978f5-7f40-4909-85d5-d4149554ad4e" providerId="ADAL" clId="{17D78392-7091-4238-8278-2F3BDFF78295}" dt="2024-06-27T02:08:12.951" v="12900"/>
          <ac:spMkLst>
            <pc:docMk/>
            <pc:sldMk cId="1454012567" sldId="801"/>
            <ac:spMk id="10" creationId="{4C5297D4-1A90-BA7E-1EA2-3486955EA032}"/>
          </ac:spMkLst>
        </pc:spChg>
        <pc:spChg chg="mod">
          <ac:chgData name="Yoel Kortick" userId="167978f5-7f40-4909-85d5-d4149554ad4e" providerId="ADAL" clId="{17D78392-7091-4238-8278-2F3BDFF78295}" dt="2024-06-26T13:30:22.509" v="9061" actId="20577"/>
          <ac:spMkLst>
            <pc:docMk/>
            <pc:sldMk cId="1454012567" sldId="801"/>
            <ac:spMk id="11" creationId="{1ACE3884-5DD3-4F86-13C6-FF34F1D35C8C}"/>
          </ac:spMkLst>
        </pc:spChg>
        <pc:picChg chg="del">
          <ac:chgData name="Yoel Kortick" userId="167978f5-7f40-4909-85d5-d4149554ad4e" providerId="ADAL" clId="{17D78392-7091-4238-8278-2F3BDFF78295}" dt="2024-06-26T13:29:21.523" v="9019" actId="478"/>
          <ac:picMkLst>
            <pc:docMk/>
            <pc:sldMk cId="1454012567" sldId="801"/>
            <ac:picMk id="3" creationId="{8341D617-A4C1-9876-A8A1-0805ECF439A4}"/>
          </ac:picMkLst>
        </pc:picChg>
        <pc:picChg chg="add mod ord">
          <ac:chgData name="Yoel Kortick" userId="167978f5-7f40-4909-85d5-d4149554ad4e" providerId="ADAL" clId="{17D78392-7091-4238-8278-2F3BDFF78295}" dt="2024-06-26T13:30:34.475" v="9080" actId="167"/>
          <ac:picMkLst>
            <pc:docMk/>
            <pc:sldMk cId="1454012567" sldId="801"/>
            <ac:picMk id="4" creationId="{39C7E9EA-40A1-79AE-AC4F-3910DD957503}"/>
          </ac:picMkLst>
        </pc:picChg>
      </pc:sldChg>
      <pc:sldChg chg="addSp delSp modSp add mod">
        <pc:chgData name="Yoel Kortick" userId="167978f5-7f40-4909-85d5-d4149554ad4e" providerId="ADAL" clId="{17D78392-7091-4238-8278-2F3BDFF78295}" dt="2024-06-27T04:16:21.462" v="13073"/>
        <pc:sldMkLst>
          <pc:docMk/>
          <pc:sldMk cId="1378559334" sldId="802"/>
        </pc:sldMkLst>
        <pc:spChg chg="add">
          <ac:chgData name="Yoel Kortick" userId="167978f5-7f40-4909-85d5-d4149554ad4e" providerId="ADAL" clId="{17D78392-7091-4238-8278-2F3BDFF78295}" dt="2024-06-26T13:32:15.894" v="9131" actId="11529"/>
          <ac:spMkLst>
            <pc:docMk/>
            <pc:sldMk cId="1378559334" sldId="802"/>
            <ac:spMk id="5" creationId="{281DC1E3-C8AE-1744-498D-26932089E0E3}"/>
          </ac:spMkLst>
        </pc:spChg>
        <pc:spChg chg="del">
          <ac:chgData name="Yoel Kortick" userId="167978f5-7f40-4909-85d5-d4149554ad4e" providerId="ADAL" clId="{17D78392-7091-4238-8278-2F3BDFF78295}" dt="2024-06-26T14:56:04.262" v="11433" actId="478"/>
          <ac:spMkLst>
            <pc:docMk/>
            <pc:sldMk cId="1378559334" sldId="802"/>
            <ac:spMk id="6" creationId="{282A5A73-EE84-C3A9-6461-31EA884E1877}"/>
          </ac:spMkLst>
        </pc:spChg>
        <pc:spChg chg="add mod">
          <ac:chgData name="Yoel Kortick" userId="167978f5-7f40-4909-85d5-d4149554ad4e" providerId="ADAL" clId="{17D78392-7091-4238-8278-2F3BDFF78295}" dt="2024-06-26T13:38:15.672" v="9286" actId="14100"/>
          <ac:spMkLst>
            <pc:docMk/>
            <pc:sldMk cId="1378559334" sldId="802"/>
            <ac:spMk id="7" creationId="{05E3898B-364B-DE0E-4E0B-04C8A1A220A5}"/>
          </ac:spMkLst>
        </pc:spChg>
        <pc:spChg chg="mod">
          <ac:chgData name="Yoel Kortick" userId="167978f5-7f40-4909-85d5-d4149554ad4e" providerId="ADAL" clId="{17D78392-7091-4238-8278-2F3BDFF78295}" dt="2024-06-27T02:08:12.951" v="12900"/>
          <ac:spMkLst>
            <pc:docMk/>
            <pc:sldMk cId="1378559334" sldId="802"/>
            <ac:spMk id="10" creationId="{4C5297D4-1A90-BA7E-1EA2-3486955EA032}"/>
          </ac:spMkLst>
        </pc:spChg>
        <pc:spChg chg="mod">
          <ac:chgData name="Yoel Kortick" userId="167978f5-7f40-4909-85d5-d4149554ad4e" providerId="ADAL" clId="{17D78392-7091-4238-8278-2F3BDFF78295}" dt="2024-06-27T04:16:21.462" v="13073"/>
          <ac:spMkLst>
            <pc:docMk/>
            <pc:sldMk cId="1378559334" sldId="802"/>
            <ac:spMk id="11" creationId="{1ACE3884-5DD3-4F86-13C6-FF34F1D35C8C}"/>
          </ac:spMkLst>
        </pc:spChg>
        <pc:picChg chg="add mod ord">
          <ac:chgData name="Yoel Kortick" userId="167978f5-7f40-4909-85d5-d4149554ad4e" providerId="ADAL" clId="{17D78392-7091-4238-8278-2F3BDFF78295}" dt="2024-06-26T14:56:02.136" v="11432" actId="167"/>
          <ac:picMkLst>
            <pc:docMk/>
            <pc:sldMk cId="1378559334" sldId="802"/>
            <ac:picMk id="3" creationId="{176C5F9A-4483-E92C-3ED6-75DDD4F6B087}"/>
          </ac:picMkLst>
        </pc:picChg>
        <pc:picChg chg="del">
          <ac:chgData name="Yoel Kortick" userId="167978f5-7f40-4909-85d5-d4149554ad4e" providerId="ADAL" clId="{17D78392-7091-4238-8278-2F3BDFF78295}" dt="2024-06-26T13:31:50.364" v="9084" actId="478"/>
          <ac:picMkLst>
            <pc:docMk/>
            <pc:sldMk cId="1378559334" sldId="802"/>
            <ac:picMk id="4" creationId="{39C7E9EA-40A1-79AE-AC4F-3910DD957503}"/>
          </ac:picMkLst>
        </pc:picChg>
      </pc:sldChg>
      <pc:sldChg chg="modSp add mod">
        <pc:chgData name="Yoel Kortick" userId="167978f5-7f40-4909-85d5-d4149554ad4e" providerId="ADAL" clId="{17D78392-7091-4238-8278-2F3BDFF78295}" dt="2024-06-27T02:08:12.951" v="12900"/>
        <pc:sldMkLst>
          <pc:docMk/>
          <pc:sldMk cId="2025724310" sldId="803"/>
        </pc:sldMkLst>
        <pc:spChg chg="mod">
          <ac:chgData name="Yoel Kortick" userId="167978f5-7f40-4909-85d5-d4149554ad4e" providerId="ADAL" clId="{17D78392-7091-4238-8278-2F3BDFF78295}" dt="2024-06-27T02:08:12.951" v="12900"/>
          <ac:spMkLst>
            <pc:docMk/>
            <pc:sldMk cId="2025724310" sldId="803"/>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2623577472" sldId="804"/>
        </pc:sldMkLst>
        <pc:spChg chg="del">
          <ac:chgData name="Yoel Kortick" userId="167978f5-7f40-4909-85d5-d4149554ad4e" providerId="ADAL" clId="{17D78392-7091-4238-8278-2F3BDFF78295}" dt="2024-06-26T14:11:40.860" v="10061" actId="478"/>
          <ac:spMkLst>
            <pc:docMk/>
            <pc:sldMk cId="2623577472" sldId="804"/>
            <ac:spMk id="6" creationId="{A59B577A-B35E-C8E8-BA5F-5A5EC9A39E72}"/>
          </ac:spMkLst>
        </pc:spChg>
        <pc:spChg chg="del">
          <ac:chgData name="Yoel Kortick" userId="167978f5-7f40-4909-85d5-d4149554ad4e" providerId="ADAL" clId="{17D78392-7091-4238-8278-2F3BDFF78295}" dt="2024-06-26T14:11:42.281" v="10062" actId="478"/>
          <ac:spMkLst>
            <pc:docMk/>
            <pc:sldMk cId="2623577472" sldId="804"/>
            <ac:spMk id="7" creationId="{9B7AE74D-28B9-8EC7-9C70-57357A848ACA}"/>
          </ac:spMkLst>
        </pc:spChg>
        <pc:spChg chg="mod">
          <ac:chgData name="Yoel Kortick" userId="167978f5-7f40-4909-85d5-d4149554ad4e" providerId="ADAL" clId="{17D78392-7091-4238-8278-2F3BDFF78295}" dt="2024-06-27T02:08:12.951" v="12900"/>
          <ac:spMkLst>
            <pc:docMk/>
            <pc:sldMk cId="2623577472" sldId="804"/>
            <ac:spMk id="10" creationId="{4C5297D4-1A90-BA7E-1EA2-3486955EA032}"/>
          </ac:spMkLst>
        </pc:spChg>
        <pc:spChg chg="mod">
          <ac:chgData name="Yoel Kortick" userId="167978f5-7f40-4909-85d5-d4149554ad4e" providerId="ADAL" clId="{17D78392-7091-4238-8278-2F3BDFF78295}" dt="2024-06-27T04:16:21.462" v="13073"/>
          <ac:spMkLst>
            <pc:docMk/>
            <pc:sldMk cId="2623577472" sldId="804"/>
            <ac:spMk id="11" creationId="{1ACE3884-5DD3-4F86-13C6-FF34F1D35C8C}"/>
          </ac:spMkLst>
        </pc:spChg>
        <pc:picChg chg="add del mod">
          <ac:chgData name="Yoel Kortick" userId="167978f5-7f40-4909-85d5-d4149554ad4e" providerId="ADAL" clId="{17D78392-7091-4238-8278-2F3BDFF78295}" dt="2024-06-26T14:09:43.859" v="9850" actId="478"/>
          <ac:picMkLst>
            <pc:docMk/>
            <pc:sldMk cId="2623577472" sldId="804"/>
            <ac:picMk id="3" creationId="{FFC9B468-5F5E-6AAF-F9C0-2E73D7579D71}"/>
          </ac:picMkLst>
        </pc:picChg>
        <pc:picChg chg="del">
          <ac:chgData name="Yoel Kortick" userId="167978f5-7f40-4909-85d5-d4149554ad4e" providerId="ADAL" clId="{17D78392-7091-4238-8278-2F3BDFF78295}" dt="2024-06-26T13:54:41.325" v="9303" actId="478"/>
          <ac:picMkLst>
            <pc:docMk/>
            <pc:sldMk cId="2623577472" sldId="804"/>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853988912" sldId="805"/>
        </pc:sldMkLst>
        <pc:spChg chg="add mod">
          <ac:chgData name="Yoel Kortick" userId="167978f5-7f40-4909-85d5-d4149554ad4e" providerId="ADAL" clId="{17D78392-7091-4238-8278-2F3BDFF78295}" dt="2024-06-26T14:13:13.103" v="10188" actId="1035"/>
          <ac:spMkLst>
            <pc:docMk/>
            <pc:sldMk cId="2853988912" sldId="805"/>
            <ac:spMk id="2" creationId="{6DCC6E74-E3CE-3A93-90AA-4E2B1040F67D}"/>
          </ac:spMkLst>
        </pc:spChg>
        <pc:spChg chg="mod">
          <ac:chgData name="Yoel Kortick" userId="167978f5-7f40-4909-85d5-d4149554ad4e" providerId="ADAL" clId="{17D78392-7091-4238-8278-2F3BDFF78295}" dt="2024-06-26T14:15:00.212" v="10190" actId="14100"/>
          <ac:spMkLst>
            <pc:docMk/>
            <pc:sldMk cId="2853988912" sldId="805"/>
            <ac:spMk id="6" creationId="{A59B577A-B35E-C8E8-BA5F-5A5EC9A39E72}"/>
          </ac:spMkLst>
        </pc:spChg>
        <pc:spChg chg="del mod">
          <ac:chgData name="Yoel Kortick" userId="167978f5-7f40-4909-85d5-d4149554ad4e" providerId="ADAL" clId="{17D78392-7091-4238-8278-2F3BDFF78295}" dt="2024-06-26T14:13:17.431" v="10189" actId="478"/>
          <ac:spMkLst>
            <pc:docMk/>
            <pc:sldMk cId="2853988912" sldId="805"/>
            <ac:spMk id="7" creationId="{9B7AE74D-28B9-8EC7-9C70-57357A848ACA}"/>
          </ac:spMkLst>
        </pc:spChg>
        <pc:spChg chg="mod">
          <ac:chgData name="Yoel Kortick" userId="167978f5-7f40-4909-85d5-d4149554ad4e" providerId="ADAL" clId="{17D78392-7091-4238-8278-2F3BDFF78295}" dt="2024-06-27T02:08:12.951" v="12900"/>
          <ac:spMkLst>
            <pc:docMk/>
            <pc:sldMk cId="2853988912" sldId="805"/>
            <ac:spMk id="10" creationId="{4C5297D4-1A90-BA7E-1EA2-3486955EA032}"/>
          </ac:spMkLst>
        </pc:spChg>
        <pc:spChg chg="mod">
          <ac:chgData name="Yoel Kortick" userId="167978f5-7f40-4909-85d5-d4149554ad4e" providerId="ADAL" clId="{17D78392-7091-4238-8278-2F3BDFF78295}" dt="2024-06-27T04:16:21.462" v="13073"/>
          <ac:spMkLst>
            <pc:docMk/>
            <pc:sldMk cId="2853988912" sldId="805"/>
            <ac:spMk id="11" creationId="{1ACE3884-5DD3-4F86-13C6-FF34F1D35C8C}"/>
          </ac:spMkLst>
        </pc:spChg>
        <pc:picChg chg="mod ord">
          <ac:chgData name="Yoel Kortick" userId="167978f5-7f40-4909-85d5-d4149554ad4e" providerId="ADAL" clId="{17D78392-7091-4238-8278-2F3BDFF78295}" dt="2024-06-26T14:13:13.103" v="10188" actId="1035"/>
          <ac:picMkLst>
            <pc:docMk/>
            <pc:sldMk cId="2853988912" sldId="805"/>
            <ac:picMk id="3" creationId="{FFC9B468-5F5E-6AAF-F9C0-2E73D7579D71}"/>
          </ac:picMkLst>
        </pc:picChg>
      </pc:sldChg>
      <pc:sldChg chg="addSp delSp modSp add mod">
        <pc:chgData name="Yoel Kortick" userId="167978f5-7f40-4909-85d5-d4149554ad4e" providerId="ADAL" clId="{17D78392-7091-4238-8278-2F3BDFF78295}" dt="2024-06-27T04:16:21.462" v="13073"/>
        <pc:sldMkLst>
          <pc:docMk/>
          <pc:sldMk cId="427004443" sldId="806"/>
        </pc:sldMkLst>
        <pc:spChg chg="del">
          <ac:chgData name="Yoel Kortick" userId="167978f5-7f40-4909-85d5-d4149554ad4e" providerId="ADAL" clId="{17D78392-7091-4238-8278-2F3BDFF78295}" dt="2024-06-26T14:19:47.093" v="10197" actId="478"/>
          <ac:spMkLst>
            <pc:docMk/>
            <pc:sldMk cId="427004443" sldId="806"/>
            <ac:spMk id="2" creationId="{6DCC6E74-E3CE-3A93-90AA-4E2B1040F67D}"/>
          </ac:spMkLst>
        </pc:spChg>
        <pc:spChg chg="add del mod">
          <ac:chgData name="Yoel Kortick" userId="167978f5-7f40-4909-85d5-d4149554ad4e" providerId="ADAL" clId="{17D78392-7091-4238-8278-2F3BDFF78295}" dt="2024-06-26T14:19:49.982" v="10198" actId="478"/>
          <ac:spMkLst>
            <pc:docMk/>
            <pc:sldMk cId="427004443" sldId="806"/>
            <ac:spMk id="5" creationId="{187D2AE2-4148-F227-07C3-E497418F88A8}"/>
          </ac:spMkLst>
        </pc:spChg>
        <pc:spChg chg="del">
          <ac:chgData name="Yoel Kortick" userId="167978f5-7f40-4909-85d5-d4149554ad4e" providerId="ADAL" clId="{17D78392-7091-4238-8278-2F3BDFF78295}" dt="2024-06-26T14:19:47.093" v="10197" actId="478"/>
          <ac:spMkLst>
            <pc:docMk/>
            <pc:sldMk cId="427004443" sldId="806"/>
            <ac:spMk id="6" creationId="{A59B577A-B35E-C8E8-BA5F-5A5EC9A39E72}"/>
          </ac:spMkLst>
        </pc:spChg>
        <pc:spChg chg="mod">
          <ac:chgData name="Yoel Kortick" userId="167978f5-7f40-4909-85d5-d4149554ad4e" providerId="ADAL" clId="{17D78392-7091-4238-8278-2F3BDFF78295}" dt="2024-06-27T02:08:12.951" v="12900"/>
          <ac:spMkLst>
            <pc:docMk/>
            <pc:sldMk cId="427004443" sldId="806"/>
            <ac:spMk id="10" creationId="{4C5297D4-1A90-BA7E-1EA2-3486955EA032}"/>
          </ac:spMkLst>
        </pc:spChg>
        <pc:spChg chg="del">
          <ac:chgData name="Yoel Kortick" userId="167978f5-7f40-4909-85d5-d4149554ad4e" providerId="ADAL" clId="{17D78392-7091-4238-8278-2F3BDFF78295}" dt="2024-06-26T14:19:47.093" v="10197" actId="478"/>
          <ac:spMkLst>
            <pc:docMk/>
            <pc:sldMk cId="427004443" sldId="806"/>
            <ac:spMk id="11" creationId="{1ACE3884-5DD3-4F86-13C6-FF34F1D35C8C}"/>
          </ac:spMkLst>
        </pc:spChg>
        <pc:spChg chg="add mod">
          <ac:chgData name="Yoel Kortick" userId="167978f5-7f40-4909-85d5-d4149554ad4e" providerId="ADAL" clId="{17D78392-7091-4238-8278-2F3BDFF78295}" dt="2024-06-27T04:16:21.462" v="13073"/>
          <ac:spMkLst>
            <pc:docMk/>
            <pc:sldMk cId="427004443" sldId="806"/>
            <ac:spMk id="12" creationId="{D346BF7D-8100-D6E7-CD2D-A41AFEAABF7A}"/>
          </ac:spMkLst>
        </pc:spChg>
        <pc:spChg chg="add">
          <ac:chgData name="Yoel Kortick" userId="167978f5-7f40-4909-85d5-d4149554ad4e" providerId="ADAL" clId="{17D78392-7091-4238-8278-2F3BDFF78295}" dt="2024-06-26T14:39:58.534" v="10751" actId="11529"/>
          <ac:spMkLst>
            <pc:docMk/>
            <pc:sldMk cId="427004443" sldId="806"/>
            <ac:spMk id="15" creationId="{C641586F-BF62-CBBE-CFE8-3C0479D04C8C}"/>
          </ac:spMkLst>
        </pc:spChg>
        <pc:picChg chg="del">
          <ac:chgData name="Yoel Kortick" userId="167978f5-7f40-4909-85d5-d4149554ad4e" providerId="ADAL" clId="{17D78392-7091-4238-8278-2F3BDFF78295}" dt="2024-06-26T14:19:47.093" v="10197" actId="478"/>
          <ac:picMkLst>
            <pc:docMk/>
            <pc:sldMk cId="427004443" sldId="806"/>
            <ac:picMk id="3" creationId="{FFC9B468-5F5E-6AAF-F9C0-2E73D7579D71}"/>
          </ac:picMkLst>
        </pc:picChg>
        <pc:picChg chg="add mod">
          <ac:chgData name="Yoel Kortick" userId="167978f5-7f40-4909-85d5-d4149554ad4e" providerId="ADAL" clId="{17D78392-7091-4238-8278-2F3BDFF78295}" dt="2024-06-26T14:19:58.520" v="10203" actId="208"/>
          <ac:picMkLst>
            <pc:docMk/>
            <pc:sldMk cId="427004443" sldId="806"/>
            <ac:picMk id="8" creationId="{4DD24C74-D1DC-7C0D-65EC-D42DABF6D4A0}"/>
          </ac:picMkLst>
        </pc:picChg>
        <pc:cxnChg chg="add">
          <ac:chgData name="Yoel Kortick" userId="167978f5-7f40-4909-85d5-d4149554ad4e" providerId="ADAL" clId="{17D78392-7091-4238-8278-2F3BDFF78295}" dt="2024-06-26T14:23:53.630" v="10383" actId="11529"/>
          <ac:cxnSpMkLst>
            <pc:docMk/>
            <pc:sldMk cId="427004443" sldId="806"/>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205924501" sldId="807"/>
        </pc:sldMkLst>
        <pc:spChg chg="del">
          <ac:chgData name="Yoel Kortick" userId="167978f5-7f40-4909-85d5-d4149554ad4e" providerId="ADAL" clId="{17D78392-7091-4238-8278-2F3BDFF78295}" dt="2024-06-26T14:25:15.543" v="10441" actId="478"/>
          <ac:spMkLst>
            <pc:docMk/>
            <pc:sldMk cId="2205924501" sldId="807"/>
            <ac:spMk id="2" creationId="{6DCC6E74-E3CE-3A93-90AA-4E2B1040F67D}"/>
          </ac:spMkLst>
        </pc:spChg>
        <pc:spChg chg="mod">
          <ac:chgData name="Yoel Kortick" userId="167978f5-7f40-4909-85d5-d4149554ad4e" providerId="ADAL" clId="{17D78392-7091-4238-8278-2F3BDFF78295}" dt="2024-06-26T14:24:59.437" v="10439" actId="14100"/>
          <ac:spMkLst>
            <pc:docMk/>
            <pc:sldMk cId="2205924501" sldId="807"/>
            <ac:spMk id="6" creationId="{A59B577A-B35E-C8E8-BA5F-5A5EC9A39E72}"/>
          </ac:spMkLst>
        </pc:spChg>
        <pc:spChg chg="add mod">
          <ac:chgData name="Yoel Kortick" userId="167978f5-7f40-4909-85d5-d4149554ad4e" providerId="ADAL" clId="{17D78392-7091-4238-8278-2F3BDFF78295}" dt="2024-06-26T14:25:57.382" v="10534" actId="14100"/>
          <ac:spMkLst>
            <pc:docMk/>
            <pc:sldMk cId="2205924501" sldId="807"/>
            <ac:spMk id="7" creationId="{B9EEE192-71FA-AFA2-C179-FDC0644C0665}"/>
          </ac:spMkLst>
        </pc:spChg>
        <pc:spChg chg="mod">
          <ac:chgData name="Yoel Kortick" userId="167978f5-7f40-4909-85d5-d4149554ad4e" providerId="ADAL" clId="{17D78392-7091-4238-8278-2F3BDFF78295}" dt="2024-06-27T02:08:12.951" v="12900"/>
          <ac:spMkLst>
            <pc:docMk/>
            <pc:sldMk cId="2205924501" sldId="807"/>
            <ac:spMk id="10" creationId="{4C5297D4-1A90-BA7E-1EA2-3486955EA032}"/>
          </ac:spMkLst>
        </pc:spChg>
        <pc:spChg chg="mod">
          <ac:chgData name="Yoel Kortick" userId="167978f5-7f40-4909-85d5-d4149554ad4e" providerId="ADAL" clId="{17D78392-7091-4238-8278-2F3BDFF78295}" dt="2024-06-26T14:24:24.127" v="10433" actId="6549"/>
          <ac:spMkLst>
            <pc:docMk/>
            <pc:sldMk cId="2205924501" sldId="807"/>
            <ac:spMk id="11" creationId="{1ACE3884-5DD3-4F86-13C6-FF34F1D35C8C}"/>
          </ac:spMkLst>
        </pc:spChg>
        <pc:spChg chg="add mod">
          <ac:chgData name="Yoel Kortick" userId="167978f5-7f40-4909-85d5-d4149554ad4e" providerId="ADAL" clId="{17D78392-7091-4238-8278-2F3BDFF78295}" dt="2024-06-27T04:16:21.462" v="13073"/>
          <ac:spMkLst>
            <pc:docMk/>
            <pc:sldMk cId="2205924501" sldId="807"/>
            <ac:spMk id="14" creationId="{EFC679E4-58AB-5EB5-339D-F107AE8DCDDF}"/>
          </ac:spMkLst>
        </pc:spChg>
        <pc:picChg chg="del">
          <ac:chgData name="Yoel Kortick" userId="167978f5-7f40-4909-85d5-d4149554ad4e" providerId="ADAL" clId="{17D78392-7091-4238-8278-2F3BDFF78295}" dt="2024-06-26T14:19:41.655" v="10196" actId="478"/>
          <ac:picMkLst>
            <pc:docMk/>
            <pc:sldMk cId="2205924501" sldId="807"/>
            <ac:picMk id="3" creationId="{FFC9B468-5F5E-6AAF-F9C0-2E73D7579D71}"/>
          </ac:picMkLst>
        </pc:picChg>
        <pc:picChg chg="add mod ord">
          <ac:chgData name="Yoel Kortick" userId="167978f5-7f40-4909-85d5-d4149554ad4e" providerId="ADAL" clId="{17D78392-7091-4238-8278-2F3BDFF78295}" dt="2024-06-26T14:25:01.039" v="10440" actId="208"/>
          <ac:picMkLst>
            <pc:docMk/>
            <pc:sldMk cId="2205924501" sldId="807"/>
            <ac:picMk id="5" creationId="{4C07DF9A-09B6-02B2-CE4F-5E874A3C7804}"/>
          </ac:picMkLst>
        </pc:picChg>
        <pc:cxnChg chg="add mod">
          <ac:chgData name="Yoel Kortick" userId="167978f5-7f40-4909-85d5-d4149554ad4e" providerId="ADAL" clId="{17D78392-7091-4238-8278-2F3BDFF78295}" dt="2024-06-26T14:26:00.489" v="10535" actId="14100"/>
          <ac:cxnSpMkLst>
            <pc:docMk/>
            <pc:sldMk cId="2205924501" sldId="807"/>
            <ac:cxnSpMk id="8" creationId="{12F14A1D-666D-FFB7-A586-A019EAF3AAF8}"/>
          </ac:cxnSpMkLst>
        </pc:cxnChg>
        <pc:cxnChg chg="add mod">
          <ac:chgData name="Yoel Kortick" userId="167978f5-7f40-4909-85d5-d4149554ad4e" providerId="ADAL" clId="{17D78392-7091-4238-8278-2F3BDFF78295}" dt="2024-06-26T14:26:31.914" v="10628" actId="14100"/>
          <ac:cxnSpMkLst>
            <pc:docMk/>
            <pc:sldMk cId="2205924501" sldId="807"/>
            <ac:cxnSpMk id="15" creationId="{E1F50BF1-32B9-657F-87D9-181D120ADC8E}"/>
          </ac:cxnSpMkLst>
        </pc:cxnChg>
      </pc:sldChg>
      <pc:sldChg chg="addSp modSp add mod">
        <pc:chgData name="Yoel Kortick" userId="167978f5-7f40-4909-85d5-d4149554ad4e" providerId="ADAL" clId="{17D78392-7091-4238-8278-2F3BDFF78295}" dt="2024-06-27T04:16:21.462" v="13073"/>
        <pc:sldMkLst>
          <pc:docMk/>
          <pc:sldMk cId="2094470090" sldId="808"/>
        </pc:sldMkLst>
        <pc:spChg chg="add">
          <ac:chgData name="Yoel Kortick" userId="167978f5-7f40-4909-85d5-d4149554ad4e" providerId="ADAL" clId="{17D78392-7091-4238-8278-2F3BDFF78295}" dt="2024-06-26T14:40:07.250" v="10752" actId="11529"/>
          <ac:spMkLst>
            <pc:docMk/>
            <pc:sldMk cId="2094470090" sldId="808"/>
            <ac:spMk id="3" creationId="{318A453B-F532-2942-98B7-708360C4EFD9}"/>
          </ac:spMkLst>
        </pc:spChg>
        <pc:spChg chg="mod">
          <ac:chgData name="Yoel Kortick" userId="167978f5-7f40-4909-85d5-d4149554ad4e" providerId="ADAL" clId="{17D78392-7091-4238-8278-2F3BDFF78295}" dt="2024-06-27T02:08:12.951" v="12900"/>
          <ac:spMkLst>
            <pc:docMk/>
            <pc:sldMk cId="2094470090" sldId="808"/>
            <ac:spMk id="10" creationId="{4C5297D4-1A90-BA7E-1EA2-3486955EA032}"/>
          </ac:spMkLst>
        </pc:spChg>
        <pc:spChg chg="mod">
          <ac:chgData name="Yoel Kortick" userId="167978f5-7f40-4909-85d5-d4149554ad4e" providerId="ADAL" clId="{17D78392-7091-4238-8278-2F3BDFF78295}" dt="2024-06-27T04:16:21.462" v="13073"/>
          <ac:spMkLst>
            <pc:docMk/>
            <pc:sldMk cId="2094470090" sldId="808"/>
            <ac:spMk id="12" creationId="{D346BF7D-8100-D6E7-CD2D-A41AFEAABF7A}"/>
          </ac:spMkLst>
        </pc:spChg>
        <pc:cxnChg chg="mod">
          <ac:chgData name="Yoel Kortick" userId="167978f5-7f40-4909-85d5-d4149554ad4e" providerId="ADAL" clId="{17D78392-7091-4238-8278-2F3BDFF78295}" dt="2024-06-26T14:27:06.664" v="10633" actId="14100"/>
          <ac:cxnSpMkLst>
            <pc:docMk/>
            <pc:sldMk cId="2094470090" sldId="808"/>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563536793" sldId="809"/>
        </pc:sldMkLst>
        <pc:spChg chg="add mod">
          <ac:chgData name="Yoel Kortick" userId="167978f5-7f40-4909-85d5-d4149554ad4e" providerId="ADAL" clId="{17D78392-7091-4238-8278-2F3BDFF78295}" dt="2024-06-26T14:41:56.214" v="10852" actId="14100"/>
          <ac:spMkLst>
            <pc:docMk/>
            <pc:sldMk cId="2563536793" sldId="809"/>
            <ac:spMk id="5" creationId="{9D382B33-06C3-6EA7-AF31-5C24DCCCE47B}"/>
          </ac:spMkLst>
        </pc:spChg>
        <pc:spChg chg="add mod">
          <ac:chgData name="Yoel Kortick" userId="167978f5-7f40-4909-85d5-d4149554ad4e" providerId="ADAL" clId="{17D78392-7091-4238-8278-2F3BDFF78295}" dt="2024-06-27T04:15:28.038" v="13067" actId="14100"/>
          <ac:spMkLst>
            <pc:docMk/>
            <pc:sldMk cId="2563536793" sldId="809"/>
            <ac:spMk id="7" creationId="{599661BC-7460-C061-5622-B7317000EF03}"/>
          </ac:spMkLst>
        </pc:spChg>
        <pc:spChg chg="mod">
          <ac:chgData name="Yoel Kortick" userId="167978f5-7f40-4909-85d5-d4149554ad4e" providerId="ADAL" clId="{17D78392-7091-4238-8278-2F3BDFF78295}" dt="2024-06-27T02:08:12.951" v="12900"/>
          <ac:spMkLst>
            <pc:docMk/>
            <pc:sldMk cId="2563536793" sldId="809"/>
            <ac:spMk id="10" creationId="{4C5297D4-1A90-BA7E-1EA2-3486955EA032}"/>
          </ac:spMkLst>
        </pc:spChg>
        <pc:spChg chg="add">
          <ac:chgData name="Yoel Kortick" userId="167978f5-7f40-4909-85d5-d4149554ad4e" providerId="ADAL" clId="{17D78392-7091-4238-8278-2F3BDFF78295}" dt="2024-06-26T14:42:04.848" v="10853" actId="11529"/>
          <ac:spMkLst>
            <pc:docMk/>
            <pc:sldMk cId="2563536793" sldId="809"/>
            <ac:spMk id="11" creationId="{CDE7F20C-516E-CC18-6557-7C38687E7382}"/>
          </ac:spMkLst>
        </pc:spChg>
        <pc:spChg chg="mod">
          <ac:chgData name="Yoel Kortick" userId="167978f5-7f40-4909-85d5-d4149554ad4e" providerId="ADAL" clId="{17D78392-7091-4238-8278-2F3BDFF78295}" dt="2024-06-27T04:16:21.462" v="13073"/>
          <ac:spMkLst>
            <pc:docMk/>
            <pc:sldMk cId="2563536793" sldId="809"/>
            <ac:spMk id="12" creationId="{D346BF7D-8100-D6E7-CD2D-A41AFEAABF7A}"/>
          </ac:spMkLst>
        </pc:spChg>
        <pc:picChg chg="add mod ord">
          <ac:chgData name="Yoel Kortick" userId="167978f5-7f40-4909-85d5-d4149554ad4e" providerId="ADAL" clId="{17D78392-7091-4238-8278-2F3BDFF78295}" dt="2024-06-26T14:42:07.533" v="10854" actId="208"/>
          <ac:picMkLst>
            <pc:docMk/>
            <pc:sldMk cId="2563536793" sldId="809"/>
            <ac:picMk id="3" creationId="{D7C5BEA3-A106-A963-100D-66A8AD3BF352}"/>
          </ac:picMkLst>
        </pc:picChg>
        <pc:picChg chg="del">
          <ac:chgData name="Yoel Kortick" userId="167978f5-7f40-4909-85d5-d4149554ad4e" providerId="ADAL" clId="{17D78392-7091-4238-8278-2F3BDFF78295}" dt="2024-06-26T14:39:49.129" v="10750" actId="478"/>
          <ac:picMkLst>
            <pc:docMk/>
            <pc:sldMk cId="2563536793" sldId="809"/>
            <ac:picMk id="8" creationId="{4DD24C74-D1DC-7C0D-65EC-D42DABF6D4A0}"/>
          </ac:picMkLst>
        </pc:picChg>
        <pc:cxnChg chg="mod">
          <ac:chgData name="Yoel Kortick" userId="167978f5-7f40-4909-85d5-d4149554ad4e" providerId="ADAL" clId="{17D78392-7091-4238-8278-2F3BDFF78295}" dt="2024-06-26T14:41:13.775" v="10785" actId="14100"/>
          <ac:cxnSpMkLst>
            <pc:docMk/>
            <pc:sldMk cId="2563536793" sldId="809"/>
            <ac:cxnSpMk id="14" creationId="{6DDC8789-ADE5-0AC3-F73C-32A46DBFE963}"/>
          </ac:cxnSpMkLst>
        </pc:cxnChg>
        <pc:cxnChg chg="add">
          <ac:chgData name="Yoel Kortick" userId="167978f5-7f40-4909-85d5-d4149554ad4e" providerId="ADAL" clId="{17D78392-7091-4238-8278-2F3BDFF78295}" dt="2024-06-26T14:42:15.612" v="10855" actId="11529"/>
          <ac:cxnSpMkLst>
            <pc:docMk/>
            <pc:sldMk cId="2563536793" sldId="809"/>
            <ac:cxnSpMk id="15" creationId="{499D09D5-D749-6AAC-C319-2EC34B9CB88D}"/>
          </ac:cxnSpMkLst>
        </pc:cxnChg>
      </pc:sldChg>
      <pc:sldChg chg="addSp delSp modSp add mod">
        <pc:chgData name="Yoel Kortick" userId="167978f5-7f40-4909-85d5-d4149554ad4e" providerId="ADAL" clId="{17D78392-7091-4238-8278-2F3BDFF78295}" dt="2024-06-27T04:15:55.532" v="13069" actId="20577"/>
        <pc:sldMkLst>
          <pc:docMk/>
          <pc:sldMk cId="2310200128" sldId="810"/>
        </pc:sldMkLst>
        <pc:spChg chg="del">
          <ac:chgData name="Yoel Kortick" userId="167978f5-7f40-4909-85d5-d4149554ad4e" providerId="ADAL" clId="{17D78392-7091-4238-8278-2F3BDFF78295}" dt="2024-06-26T14:46:50.907" v="10857" actId="478"/>
          <ac:spMkLst>
            <pc:docMk/>
            <pc:sldMk cId="2310200128" sldId="810"/>
            <ac:spMk id="2" creationId="{6DCC6E74-E3CE-3A93-90AA-4E2B1040F67D}"/>
          </ac:spMkLst>
        </pc:spChg>
        <pc:spChg chg="del">
          <ac:chgData name="Yoel Kortick" userId="167978f5-7f40-4909-85d5-d4149554ad4e" providerId="ADAL" clId="{17D78392-7091-4238-8278-2F3BDFF78295}" dt="2024-06-26T14:46:50.907" v="10857" actId="478"/>
          <ac:spMkLst>
            <pc:docMk/>
            <pc:sldMk cId="2310200128" sldId="810"/>
            <ac:spMk id="6" creationId="{A59B577A-B35E-C8E8-BA5F-5A5EC9A39E72}"/>
          </ac:spMkLst>
        </pc:spChg>
        <pc:spChg chg="add">
          <ac:chgData name="Yoel Kortick" userId="167978f5-7f40-4909-85d5-d4149554ad4e" providerId="ADAL" clId="{17D78392-7091-4238-8278-2F3BDFF78295}" dt="2024-06-26T14:53:56.501" v="11428" actId="11529"/>
          <ac:spMkLst>
            <pc:docMk/>
            <pc:sldMk cId="2310200128" sldId="810"/>
            <ac:spMk id="7" creationId="{8CB478A5-062E-15DD-0B9A-934D41BF6BA3}"/>
          </ac:spMkLst>
        </pc:spChg>
        <pc:spChg chg="mod">
          <ac:chgData name="Yoel Kortick" userId="167978f5-7f40-4909-85d5-d4149554ad4e" providerId="ADAL" clId="{17D78392-7091-4238-8278-2F3BDFF78295}" dt="2024-06-27T02:08:12.951" v="12900"/>
          <ac:spMkLst>
            <pc:docMk/>
            <pc:sldMk cId="2310200128" sldId="810"/>
            <ac:spMk id="10" creationId="{4C5297D4-1A90-BA7E-1EA2-3486955EA032}"/>
          </ac:spMkLst>
        </pc:spChg>
        <pc:spChg chg="mod">
          <ac:chgData name="Yoel Kortick" userId="167978f5-7f40-4909-85d5-d4149554ad4e" providerId="ADAL" clId="{17D78392-7091-4238-8278-2F3BDFF78295}" dt="2024-06-27T04:15:55.532" v="13069" actId="20577"/>
          <ac:spMkLst>
            <pc:docMk/>
            <pc:sldMk cId="2310200128" sldId="810"/>
            <ac:spMk id="11" creationId="{1ACE3884-5DD3-4F86-13C6-FF34F1D35C8C}"/>
          </ac:spMkLst>
        </pc:spChg>
        <pc:picChg chg="del">
          <ac:chgData name="Yoel Kortick" userId="167978f5-7f40-4909-85d5-d4149554ad4e" providerId="ADAL" clId="{17D78392-7091-4238-8278-2F3BDFF78295}" dt="2024-06-26T14:46:50.907" v="10857" actId="478"/>
          <ac:picMkLst>
            <pc:docMk/>
            <pc:sldMk cId="2310200128" sldId="810"/>
            <ac:picMk id="3" creationId="{FFC9B468-5F5E-6AAF-F9C0-2E73D7579D71}"/>
          </ac:picMkLst>
        </pc:picChg>
        <pc:picChg chg="add mod">
          <ac:chgData name="Yoel Kortick" userId="167978f5-7f40-4909-85d5-d4149554ad4e" providerId="ADAL" clId="{17D78392-7091-4238-8278-2F3BDFF78295}" dt="2024-06-26T14:53:48.165" v="11427" actId="208"/>
          <ac:picMkLst>
            <pc:docMk/>
            <pc:sldMk cId="2310200128" sldId="810"/>
            <ac:picMk id="5" creationId="{9E272A6B-0E7C-2347-6705-1B532DC3D86F}"/>
          </ac:picMkLst>
        </pc:picChg>
      </pc:sldChg>
      <pc:sldChg chg="addSp delSp modSp add mod">
        <pc:chgData name="Yoel Kortick" userId="167978f5-7f40-4909-85d5-d4149554ad4e" providerId="ADAL" clId="{17D78392-7091-4238-8278-2F3BDFF78295}" dt="2024-06-27T04:16:21.462" v="13073"/>
        <pc:sldMkLst>
          <pc:docMk/>
          <pc:sldMk cId="615411280" sldId="811"/>
        </pc:sldMkLst>
        <pc:spChg chg="mod">
          <ac:chgData name="Yoel Kortick" userId="167978f5-7f40-4909-85d5-d4149554ad4e" providerId="ADAL" clId="{17D78392-7091-4238-8278-2F3BDFF78295}" dt="2024-06-26T14:57:32.621" v="11569" actId="1035"/>
          <ac:spMkLst>
            <pc:docMk/>
            <pc:sldMk cId="615411280" sldId="811"/>
            <ac:spMk id="5" creationId="{281DC1E3-C8AE-1744-498D-26932089E0E3}"/>
          </ac:spMkLst>
        </pc:spChg>
        <pc:spChg chg="mod">
          <ac:chgData name="Yoel Kortick" userId="167978f5-7f40-4909-85d5-d4149554ad4e" providerId="ADAL" clId="{17D78392-7091-4238-8278-2F3BDFF78295}" dt="2024-06-26T14:57:32.621" v="11569" actId="1035"/>
          <ac:spMkLst>
            <pc:docMk/>
            <pc:sldMk cId="615411280" sldId="811"/>
            <ac:spMk id="6" creationId="{282A5A73-EE84-C3A9-6461-31EA884E1877}"/>
          </ac:spMkLst>
        </pc:spChg>
        <pc:spChg chg="del">
          <ac:chgData name="Yoel Kortick" userId="167978f5-7f40-4909-85d5-d4149554ad4e" providerId="ADAL" clId="{17D78392-7091-4238-8278-2F3BDFF78295}" dt="2024-06-26T14:57:24.424" v="11547" actId="478"/>
          <ac:spMkLst>
            <pc:docMk/>
            <pc:sldMk cId="615411280" sldId="811"/>
            <ac:spMk id="7" creationId="{05E3898B-364B-DE0E-4E0B-04C8A1A220A5}"/>
          </ac:spMkLst>
        </pc:spChg>
        <pc:spChg chg="mod">
          <ac:chgData name="Yoel Kortick" userId="167978f5-7f40-4909-85d5-d4149554ad4e" providerId="ADAL" clId="{17D78392-7091-4238-8278-2F3BDFF78295}" dt="2024-06-27T02:08:12.951" v="12900"/>
          <ac:spMkLst>
            <pc:docMk/>
            <pc:sldMk cId="615411280" sldId="811"/>
            <ac:spMk id="10" creationId="{4C5297D4-1A90-BA7E-1EA2-3486955EA032}"/>
          </ac:spMkLst>
        </pc:spChg>
        <pc:spChg chg="mod">
          <ac:chgData name="Yoel Kortick" userId="167978f5-7f40-4909-85d5-d4149554ad4e" providerId="ADAL" clId="{17D78392-7091-4238-8278-2F3BDFF78295}" dt="2024-06-27T04:16:21.462" v="13073"/>
          <ac:spMkLst>
            <pc:docMk/>
            <pc:sldMk cId="615411280" sldId="811"/>
            <ac:spMk id="11" creationId="{1ACE3884-5DD3-4F86-13C6-FF34F1D35C8C}"/>
          </ac:spMkLst>
        </pc:spChg>
        <pc:picChg chg="del">
          <ac:chgData name="Yoel Kortick" userId="167978f5-7f40-4909-85d5-d4149554ad4e" providerId="ADAL" clId="{17D78392-7091-4238-8278-2F3BDFF78295}" dt="2024-06-26T14:55:53.936" v="11430" actId="478"/>
          <ac:picMkLst>
            <pc:docMk/>
            <pc:sldMk cId="615411280" sldId="811"/>
            <ac:picMk id="3" creationId="{176C5F9A-4483-E92C-3ED6-75DDD4F6B087}"/>
          </ac:picMkLst>
        </pc:picChg>
        <pc:picChg chg="add mod ord">
          <ac:chgData name="Yoel Kortick" userId="167978f5-7f40-4909-85d5-d4149554ad4e" providerId="ADAL" clId="{17D78392-7091-4238-8278-2F3BDFF78295}" dt="2024-06-26T14:57:32.621" v="11569" actId="1035"/>
          <ac:picMkLst>
            <pc:docMk/>
            <pc:sldMk cId="615411280" sldId="811"/>
            <ac:picMk id="4" creationId="{EBDDE994-5186-CC3E-3454-74052CD992F7}"/>
          </ac:picMkLst>
        </pc:picChg>
      </pc:sldChg>
      <pc:sldChg chg="modSp add del mod">
        <pc:chgData name="Yoel Kortick" userId="167978f5-7f40-4909-85d5-d4149554ad4e" providerId="ADAL" clId="{17D78392-7091-4238-8278-2F3BDFF78295}" dt="2024-06-27T02:07:24.698" v="12897" actId="2696"/>
        <pc:sldMkLst>
          <pc:docMk/>
          <pc:sldMk cId="1637107429" sldId="812"/>
        </pc:sldMkLst>
        <pc:spChg chg="mod">
          <ac:chgData name="Yoel Kortick" userId="167978f5-7f40-4909-85d5-d4149554ad4e" providerId="ADAL" clId="{17D78392-7091-4238-8278-2F3BDFF78295}" dt="2024-06-27T01:35:14.856" v="11598" actId="20577"/>
          <ac:spMkLst>
            <pc:docMk/>
            <pc:sldMk cId="1637107429" sldId="812"/>
            <ac:spMk id="13" creationId="{F4F9CE6C-EB7E-DBFE-C77E-B97A93A03817}"/>
          </ac:spMkLst>
        </pc:spChg>
      </pc:sldChg>
      <pc:sldChg chg="modSp add">
        <pc:chgData name="Yoel Kortick" userId="167978f5-7f40-4909-85d5-d4149554ad4e" providerId="ADAL" clId="{17D78392-7091-4238-8278-2F3BDFF78295}" dt="2024-06-27T02:08:12.951" v="12900"/>
        <pc:sldMkLst>
          <pc:docMk/>
          <pc:sldMk cId="3500686092" sldId="812"/>
        </pc:sldMkLst>
        <pc:spChg chg="mod">
          <ac:chgData name="Yoel Kortick" userId="167978f5-7f40-4909-85d5-d4149554ad4e" providerId="ADAL" clId="{17D78392-7091-4238-8278-2F3BDFF78295}" dt="2024-06-27T02:08:12.951" v="12900"/>
          <ac:spMkLst>
            <pc:docMk/>
            <pc:sldMk cId="3500686092" sldId="812"/>
            <ac:spMk id="13" creationId="{F4F9CE6C-EB7E-DBFE-C77E-B97A93A03817}"/>
          </ac:spMkLst>
        </pc:spChg>
      </pc:sldChg>
      <pc:sldChg chg="modSp add del mod">
        <pc:chgData name="Yoel Kortick" userId="167978f5-7f40-4909-85d5-d4149554ad4e" providerId="ADAL" clId="{17D78392-7091-4238-8278-2F3BDFF78295}" dt="2024-06-27T02:07:24.698" v="12897" actId="2696"/>
        <pc:sldMkLst>
          <pc:docMk/>
          <pc:sldMk cId="2893158782" sldId="813"/>
        </pc:sldMkLst>
        <pc:spChg chg="mod">
          <ac:chgData name="Yoel Kortick" userId="167978f5-7f40-4909-85d5-d4149554ad4e" providerId="ADAL" clId="{17D78392-7091-4238-8278-2F3BDFF78295}" dt="2024-06-27T01:35:27.691" v="11619" actId="20577"/>
          <ac:spMkLst>
            <pc:docMk/>
            <pc:sldMk cId="2893158782" sldId="813"/>
            <ac:spMk id="10" creationId="{4C5297D4-1A90-BA7E-1EA2-3486955EA032}"/>
          </ac:spMkLst>
        </pc:spChg>
        <pc:spChg chg="mod">
          <ac:chgData name="Yoel Kortick" userId="167978f5-7f40-4909-85d5-d4149554ad4e" providerId="ADAL" clId="{17D78392-7091-4238-8278-2F3BDFF78295}" dt="2024-06-27T01:58:26.217" v="12346"/>
          <ac:spMkLst>
            <pc:docMk/>
            <pc:sldMk cId="2893158782" sldId="813"/>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3122055299" sldId="813"/>
        </pc:sldMkLst>
        <pc:spChg chg="mod">
          <ac:chgData name="Yoel Kortick" userId="167978f5-7f40-4909-85d5-d4149554ad4e" providerId="ADAL" clId="{17D78392-7091-4238-8278-2F3BDFF78295}" dt="2024-06-27T02:08:12.951" v="12900"/>
          <ac:spMkLst>
            <pc:docMk/>
            <pc:sldMk cId="3122055299" sldId="813"/>
            <ac:spMk id="10" creationId="{4C5297D4-1A90-BA7E-1EA2-3486955EA032}"/>
          </ac:spMkLst>
        </pc:spChg>
        <pc:spChg chg="mod">
          <ac:chgData name="Yoel Kortick" userId="167978f5-7f40-4909-85d5-d4149554ad4e" providerId="ADAL" clId="{17D78392-7091-4238-8278-2F3BDFF78295}" dt="2024-06-27T04:16:21.462" v="13073"/>
          <ac:spMkLst>
            <pc:docMk/>
            <pc:sldMk cId="3122055299" sldId="813"/>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535694285" sldId="814"/>
        </pc:sldMkLst>
        <pc:spChg chg="mod">
          <ac:chgData name="Yoel Kortick" userId="167978f5-7f40-4909-85d5-d4149554ad4e" providerId="ADAL" clId="{17D78392-7091-4238-8278-2F3BDFF78295}" dt="2024-06-27T01:57:23.052" v="12335" actId="1076"/>
          <ac:spMkLst>
            <pc:docMk/>
            <pc:sldMk cId="535694285" sldId="814"/>
            <ac:spMk id="2" creationId="{6DCC6E74-E3CE-3A93-90AA-4E2B1040F67D}"/>
          </ac:spMkLst>
        </pc:spChg>
        <pc:spChg chg="mod">
          <ac:chgData name="Yoel Kortick" userId="167978f5-7f40-4909-85d5-d4149554ad4e" providerId="ADAL" clId="{17D78392-7091-4238-8278-2F3BDFF78295}" dt="2024-06-27T01:57:45.288" v="12339" actId="14100"/>
          <ac:spMkLst>
            <pc:docMk/>
            <pc:sldMk cId="535694285" sldId="814"/>
            <ac:spMk id="6" creationId="{A59B577A-B35E-C8E8-BA5F-5A5EC9A39E72}"/>
          </ac:spMkLst>
        </pc:spChg>
        <pc:spChg chg="add mod">
          <ac:chgData name="Yoel Kortick" userId="167978f5-7f40-4909-85d5-d4149554ad4e" providerId="ADAL" clId="{17D78392-7091-4238-8278-2F3BDFF78295}" dt="2024-06-27T01:56:50.034" v="12312" actId="14100"/>
          <ac:spMkLst>
            <pc:docMk/>
            <pc:sldMk cId="535694285" sldId="814"/>
            <ac:spMk id="7" creationId="{A0182888-3469-5AA5-D475-3A965AAA7E6F}"/>
          </ac:spMkLst>
        </pc:spChg>
        <pc:spChg chg="mod">
          <ac:chgData name="Yoel Kortick" userId="167978f5-7f40-4909-85d5-d4149554ad4e" providerId="ADAL" clId="{17D78392-7091-4238-8278-2F3BDFF78295}" dt="2024-06-27T01:35:49.402" v="11621" actId="313"/>
          <ac:spMkLst>
            <pc:docMk/>
            <pc:sldMk cId="535694285" sldId="814"/>
            <ac:spMk id="10" creationId="{4C5297D4-1A90-BA7E-1EA2-3486955EA032}"/>
          </ac:spMkLst>
        </pc:spChg>
        <pc:spChg chg="add mod">
          <ac:chgData name="Yoel Kortick" userId="167978f5-7f40-4909-85d5-d4149554ad4e" providerId="ADAL" clId="{17D78392-7091-4238-8278-2F3BDFF78295}" dt="2024-06-27T01:57:54.704" v="12341" actId="14100"/>
          <ac:spMkLst>
            <pc:docMk/>
            <pc:sldMk cId="535694285" sldId="814"/>
            <ac:spMk id="18" creationId="{C71BE01D-218D-00FC-3F16-37648E789A0A}"/>
          </ac:spMkLst>
        </pc:spChg>
        <pc:picChg chg="del">
          <ac:chgData name="Yoel Kortick" userId="167978f5-7f40-4909-85d5-d4149554ad4e" providerId="ADAL" clId="{17D78392-7091-4238-8278-2F3BDFF78295}" dt="2024-06-27T01:43:54.734" v="11904" actId="478"/>
          <ac:picMkLst>
            <pc:docMk/>
            <pc:sldMk cId="535694285" sldId="814"/>
            <ac:picMk id="3" creationId="{FFC9B468-5F5E-6AAF-F9C0-2E73D7579D71}"/>
          </ac:picMkLst>
        </pc:picChg>
        <pc:picChg chg="add del mod ord">
          <ac:chgData name="Yoel Kortick" userId="167978f5-7f40-4909-85d5-d4149554ad4e" providerId="ADAL" clId="{17D78392-7091-4238-8278-2F3BDFF78295}" dt="2024-06-27T01:55:49.907" v="12308" actId="478"/>
          <ac:picMkLst>
            <pc:docMk/>
            <pc:sldMk cId="535694285" sldId="814"/>
            <ac:picMk id="5" creationId="{D05CFD87-4B10-DA33-796D-FCFA32CE8596}"/>
          </ac:picMkLst>
        </pc:picChg>
        <pc:picChg chg="add mod ord">
          <ac:chgData name="Yoel Kortick" userId="167978f5-7f40-4909-85d5-d4149554ad4e" providerId="ADAL" clId="{17D78392-7091-4238-8278-2F3BDFF78295}" dt="2024-06-27T01:57:58.054" v="12343" actId="1076"/>
          <ac:picMkLst>
            <pc:docMk/>
            <pc:sldMk cId="535694285" sldId="814"/>
            <ac:picMk id="17" creationId="{6BB62AB8-2CB3-AEC2-4499-3369F2A164EE}"/>
          </ac:picMkLst>
        </pc:picChg>
        <pc:cxnChg chg="add mod">
          <ac:chgData name="Yoel Kortick" userId="167978f5-7f40-4909-85d5-d4149554ad4e" providerId="ADAL" clId="{17D78392-7091-4238-8278-2F3BDFF78295}" dt="2024-06-27T01:58:04.258" v="12345" actId="14100"/>
          <ac:cxnSpMkLst>
            <pc:docMk/>
            <pc:sldMk cId="535694285" sldId="814"/>
            <ac:cxnSpMk id="12" creationId="{DD3F822F-0531-8891-1BB7-00D6D465E08F}"/>
          </ac:cxnSpMkLst>
        </pc:cxnChg>
        <pc:cxnChg chg="add mod">
          <ac:chgData name="Yoel Kortick" userId="167978f5-7f40-4909-85d5-d4149554ad4e" providerId="ADAL" clId="{17D78392-7091-4238-8278-2F3BDFF78295}" dt="2024-06-27T01:58:01.512" v="12344" actId="14100"/>
          <ac:cxnSpMkLst>
            <pc:docMk/>
            <pc:sldMk cId="535694285" sldId="814"/>
            <ac:cxnSpMk id="14" creationId="{20F59CD3-1623-E633-0F82-2DA3EC9A0E23}"/>
          </ac:cxnSpMkLst>
        </pc:cxnChg>
        <pc:cxnChg chg="add">
          <ac:chgData name="Yoel Kortick" userId="167978f5-7f40-4909-85d5-d4149554ad4e" providerId="ADAL" clId="{17D78392-7091-4238-8278-2F3BDFF78295}" dt="2024-06-27T01:58:40.971" v="12347" actId="11529"/>
          <ac:cxnSpMkLst>
            <pc:docMk/>
            <pc:sldMk cId="535694285" sldId="814"/>
            <ac:cxnSpMk id="22" creationId="{6B12D88B-C523-7158-1809-27745F247911}"/>
          </ac:cxnSpMkLst>
        </pc:cxnChg>
      </pc:sldChg>
      <pc:sldChg chg="modSp add">
        <pc:chgData name="Yoel Kortick" userId="167978f5-7f40-4909-85d5-d4149554ad4e" providerId="ADAL" clId="{17D78392-7091-4238-8278-2F3BDFF78295}" dt="2024-06-27T04:16:21.462" v="13073"/>
        <pc:sldMkLst>
          <pc:docMk/>
          <pc:sldMk cId="4086063068" sldId="814"/>
        </pc:sldMkLst>
        <pc:spChg chg="mod">
          <ac:chgData name="Yoel Kortick" userId="167978f5-7f40-4909-85d5-d4149554ad4e" providerId="ADAL" clId="{17D78392-7091-4238-8278-2F3BDFF78295}" dt="2024-06-27T04:16:21.462" v="13073"/>
          <ac:spMkLst>
            <pc:docMk/>
            <pc:sldMk cId="4086063068" sldId="814"/>
            <ac:spMk id="7" creationId="{A0182888-3469-5AA5-D475-3A965AAA7E6F}"/>
          </ac:spMkLst>
        </pc:spChg>
        <pc:spChg chg="mod">
          <ac:chgData name="Yoel Kortick" userId="167978f5-7f40-4909-85d5-d4149554ad4e" providerId="ADAL" clId="{17D78392-7091-4238-8278-2F3BDFF78295}" dt="2024-06-27T02:08:12.951" v="12900"/>
          <ac:spMkLst>
            <pc:docMk/>
            <pc:sldMk cId="4086063068" sldId="814"/>
            <ac:spMk id="10" creationId="{4C5297D4-1A90-BA7E-1EA2-3486955EA032}"/>
          </ac:spMkLst>
        </pc:spChg>
        <pc:spChg chg="mod">
          <ac:chgData name="Yoel Kortick" userId="167978f5-7f40-4909-85d5-d4149554ad4e" providerId="ADAL" clId="{17D78392-7091-4238-8278-2F3BDFF78295}" dt="2024-06-27T04:16:21.462" v="13073"/>
          <ac:spMkLst>
            <pc:docMk/>
            <pc:sldMk cId="4086063068" sldId="814"/>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1098127407" sldId="815"/>
        </pc:sldMkLst>
        <pc:spChg chg="mod">
          <ac:chgData name="Yoel Kortick" userId="167978f5-7f40-4909-85d5-d4149554ad4e" providerId="ADAL" clId="{17D78392-7091-4238-8278-2F3BDFF78295}" dt="2024-06-27T02:08:12.951" v="12900"/>
          <ac:spMkLst>
            <pc:docMk/>
            <pc:sldMk cId="1098127407" sldId="815"/>
            <ac:spMk id="10" creationId="{4C5297D4-1A90-BA7E-1EA2-3486955EA032}"/>
          </ac:spMkLst>
        </pc:spChg>
        <pc:spChg chg="mod">
          <ac:chgData name="Yoel Kortick" userId="167978f5-7f40-4909-85d5-d4149554ad4e" providerId="ADAL" clId="{17D78392-7091-4238-8278-2F3BDFF78295}" dt="2024-06-27T04:16:21.462" v="13073"/>
          <ac:spMkLst>
            <pc:docMk/>
            <pc:sldMk cId="1098127407" sldId="815"/>
            <ac:spMk id="12" creationId="{D346BF7D-8100-D6E7-CD2D-A41AFEAABF7A}"/>
          </ac:spMkLst>
        </pc:spChg>
      </pc:sldChg>
      <pc:sldChg chg="addSp delSp modSp add del mod">
        <pc:chgData name="Yoel Kortick" userId="167978f5-7f40-4909-85d5-d4149554ad4e" providerId="ADAL" clId="{17D78392-7091-4238-8278-2F3BDFF78295}" dt="2024-06-27T02:07:24.698" v="12897" actId="2696"/>
        <pc:sldMkLst>
          <pc:docMk/>
          <pc:sldMk cId="1800129750" sldId="815"/>
        </pc:sldMkLst>
        <pc:spChg chg="mod">
          <ac:chgData name="Yoel Kortick" userId="167978f5-7f40-4909-85d5-d4149554ad4e" providerId="ADAL" clId="{17D78392-7091-4238-8278-2F3BDFF78295}" dt="2024-06-27T01:35:51.254" v="11622" actId="313"/>
          <ac:spMkLst>
            <pc:docMk/>
            <pc:sldMk cId="1800129750" sldId="815"/>
            <ac:spMk id="10" creationId="{4C5297D4-1A90-BA7E-1EA2-3486955EA032}"/>
          </ac:spMkLst>
        </pc:spChg>
        <pc:spChg chg="mod">
          <ac:chgData name="Yoel Kortick" userId="167978f5-7f40-4909-85d5-d4149554ad4e" providerId="ADAL" clId="{17D78392-7091-4238-8278-2F3BDFF78295}" dt="2024-06-27T01:45:06.254" v="12000" actId="1076"/>
          <ac:spMkLst>
            <pc:docMk/>
            <pc:sldMk cId="1800129750" sldId="815"/>
            <ac:spMk id="12" creationId="{D346BF7D-8100-D6E7-CD2D-A41AFEAABF7A}"/>
          </ac:spMkLst>
        </pc:spChg>
        <pc:spChg chg="mod">
          <ac:chgData name="Yoel Kortick" userId="167978f5-7f40-4909-85d5-d4149554ad4e" providerId="ADAL" clId="{17D78392-7091-4238-8278-2F3BDFF78295}" dt="2024-06-27T01:45:02.692" v="11999" actId="14100"/>
          <ac:spMkLst>
            <pc:docMk/>
            <pc:sldMk cId="1800129750" sldId="815"/>
            <ac:spMk id="15" creationId="{C641586F-BF62-CBBE-CFE8-3C0479D04C8C}"/>
          </ac:spMkLst>
        </pc:spChg>
        <pc:picChg chg="add mod ord">
          <ac:chgData name="Yoel Kortick" userId="167978f5-7f40-4909-85d5-d4149554ad4e" providerId="ADAL" clId="{17D78392-7091-4238-8278-2F3BDFF78295}" dt="2024-06-27T01:44:47.115" v="11928" actId="208"/>
          <ac:picMkLst>
            <pc:docMk/>
            <pc:sldMk cId="1800129750" sldId="815"/>
            <ac:picMk id="3" creationId="{72F06C49-B32B-E794-0342-7C3CEBC71D9E}"/>
          </ac:picMkLst>
        </pc:picChg>
        <pc:picChg chg="del">
          <ac:chgData name="Yoel Kortick" userId="167978f5-7f40-4909-85d5-d4149554ad4e" providerId="ADAL" clId="{17D78392-7091-4238-8278-2F3BDFF78295}" dt="2024-06-27T01:44:42.062" v="11925" actId="478"/>
          <ac:picMkLst>
            <pc:docMk/>
            <pc:sldMk cId="1800129750" sldId="815"/>
            <ac:picMk id="8" creationId="{4DD24C74-D1DC-7C0D-65EC-D42DABF6D4A0}"/>
          </ac:picMkLst>
        </pc:picChg>
        <pc:cxnChg chg="mod">
          <ac:chgData name="Yoel Kortick" userId="167978f5-7f40-4909-85d5-d4149554ad4e" providerId="ADAL" clId="{17D78392-7091-4238-8278-2F3BDFF78295}" dt="2024-06-27T01:45:09.327" v="12001" actId="14100"/>
          <ac:cxnSpMkLst>
            <pc:docMk/>
            <pc:sldMk cId="1800129750" sldId="815"/>
            <ac:cxnSpMk id="14" creationId="{6DDC8789-ADE5-0AC3-F73C-32A46DBFE963}"/>
          </ac:cxnSpMkLst>
        </pc:cxnChg>
      </pc:sldChg>
      <pc:sldChg chg="addSp delSp modSp add del mod">
        <pc:chgData name="Yoel Kortick" userId="167978f5-7f40-4909-85d5-d4149554ad4e" providerId="ADAL" clId="{17D78392-7091-4238-8278-2F3BDFF78295}" dt="2024-06-27T02:07:24.698" v="12897" actId="2696"/>
        <pc:sldMkLst>
          <pc:docMk/>
          <pc:sldMk cId="2633172587" sldId="816"/>
        </pc:sldMkLst>
        <pc:spChg chg="mod">
          <ac:chgData name="Yoel Kortick" userId="167978f5-7f40-4909-85d5-d4149554ad4e" providerId="ADAL" clId="{17D78392-7091-4238-8278-2F3BDFF78295}" dt="2024-06-27T01:57:05.733" v="12332" actId="1035"/>
          <ac:spMkLst>
            <pc:docMk/>
            <pc:sldMk cId="2633172587" sldId="816"/>
            <ac:spMk id="6" creationId="{A59B577A-B35E-C8E8-BA5F-5A5EC9A39E72}"/>
          </ac:spMkLst>
        </pc:spChg>
        <pc:spChg chg="mod">
          <ac:chgData name="Yoel Kortick" userId="167978f5-7f40-4909-85d5-d4149554ad4e" providerId="ADAL" clId="{17D78392-7091-4238-8278-2F3BDFF78295}" dt="2024-06-27T01:57:05.733" v="12332" actId="1035"/>
          <ac:spMkLst>
            <pc:docMk/>
            <pc:sldMk cId="2633172587" sldId="816"/>
            <ac:spMk id="7" creationId="{B9EEE192-71FA-AFA2-C179-FDC0644C0665}"/>
          </ac:spMkLst>
        </pc:spChg>
        <pc:spChg chg="mod">
          <ac:chgData name="Yoel Kortick" userId="167978f5-7f40-4909-85d5-d4149554ad4e" providerId="ADAL" clId="{17D78392-7091-4238-8278-2F3BDFF78295}" dt="2024-06-27T01:35:52.759" v="11623" actId="313"/>
          <ac:spMkLst>
            <pc:docMk/>
            <pc:sldMk cId="2633172587" sldId="816"/>
            <ac:spMk id="10" creationId="{4C5297D4-1A90-BA7E-1EA2-3486955EA032}"/>
          </ac:spMkLst>
        </pc:spChg>
        <pc:spChg chg="mod">
          <ac:chgData name="Yoel Kortick" userId="167978f5-7f40-4909-85d5-d4149554ad4e" providerId="ADAL" clId="{17D78392-7091-4238-8278-2F3BDFF78295}" dt="2024-06-27T01:48:20.921" v="12033" actId="1076"/>
          <ac:spMkLst>
            <pc:docMk/>
            <pc:sldMk cId="2633172587" sldId="816"/>
            <ac:spMk id="14" creationId="{EFC679E4-58AB-5EB5-339D-F107AE8DCDDF}"/>
          </ac:spMkLst>
        </pc:spChg>
        <pc:picChg chg="add mod ord">
          <ac:chgData name="Yoel Kortick" userId="167978f5-7f40-4909-85d5-d4149554ad4e" providerId="ADAL" clId="{17D78392-7091-4238-8278-2F3BDFF78295}" dt="2024-06-27T01:48:22.772" v="12034" actId="208"/>
          <ac:picMkLst>
            <pc:docMk/>
            <pc:sldMk cId="2633172587" sldId="816"/>
            <ac:picMk id="3" creationId="{AB88E0B7-20A4-1F39-60D6-F86DD66239F0}"/>
          </ac:picMkLst>
        </pc:picChg>
        <pc:picChg chg="del">
          <ac:chgData name="Yoel Kortick" userId="167978f5-7f40-4909-85d5-d4149554ad4e" providerId="ADAL" clId="{17D78392-7091-4238-8278-2F3BDFF78295}" dt="2024-06-27T01:47:48.616" v="12002" actId="478"/>
          <ac:picMkLst>
            <pc:docMk/>
            <pc:sldMk cId="2633172587" sldId="816"/>
            <ac:picMk id="5" creationId="{4C07DF9A-09B6-02B2-CE4F-5E874A3C7804}"/>
          </ac:picMkLst>
        </pc:picChg>
        <pc:cxnChg chg="mod">
          <ac:chgData name="Yoel Kortick" userId="167978f5-7f40-4909-85d5-d4149554ad4e" providerId="ADAL" clId="{17D78392-7091-4238-8278-2F3BDFF78295}" dt="2024-06-27T01:57:05.733" v="12332" actId="1035"/>
          <ac:cxnSpMkLst>
            <pc:docMk/>
            <pc:sldMk cId="2633172587" sldId="816"/>
            <ac:cxnSpMk id="8" creationId="{12F14A1D-666D-FFB7-A586-A019EAF3AAF8}"/>
          </ac:cxnSpMkLst>
        </pc:cxnChg>
        <pc:cxnChg chg="mod">
          <ac:chgData name="Yoel Kortick" userId="167978f5-7f40-4909-85d5-d4149554ad4e" providerId="ADAL" clId="{17D78392-7091-4238-8278-2F3BDFF78295}" dt="2024-06-27T01:48:18.097" v="12032" actId="14100"/>
          <ac:cxnSpMkLst>
            <pc:docMk/>
            <pc:sldMk cId="2633172587" sldId="816"/>
            <ac:cxnSpMk id="15" creationId="{E1F50BF1-32B9-657F-87D9-181D120ADC8E}"/>
          </ac:cxnSpMkLst>
        </pc:cxnChg>
      </pc:sldChg>
      <pc:sldChg chg="modSp add">
        <pc:chgData name="Yoel Kortick" userId="167978f5-7f40-4909-85d5-d4149554ad4e" providerId="ADAL" clId="{17D78392-7091-4238-8278-2F3BDFF78295}" dt="2024-06-27T04:16:21.462" v="13073"/>
        <pc:sldMkLst>
          <pc:docMk/>
          <pc:sldMk cId="4133022498" sldId="816"/>
        </pc:sldMkLst>
        <pc:spChg chg="mod">
          <ac:chgData name="Yoel Kortick" userId="167978f5-7f40-4909-85d5-d4149554ad4e" providerId="ADAL" clId="{17D78392-7091-4238-8278-2F3BDFF78295}" dt="2024-06-27T02:08:12.951" v="12900"/>
          <ac:spMkLst>
            <pc:docMk/>
            <pc:sldMk cId="4133022498" sldId="816"/>
            <ac:spMk id="10" creationId="{4C5297D4-1A90-BA7E-1EA2-3486955EA032}"/>
          </ac:spMkLst>
        </pc:spChg>
        <pc:spChg chg="mod">
          <ac:chgData name="Yoel Kortick" userId="167978f5-7f40-4909-85d5-d4149554ad4e" providerId="ADAL" clId="{17D78392-7091-4238-8278-2F3BDFF78295}" dt="2024-06-27T04:16:21.462" v="13073"/>
          <ac:spMkLst>
            <pc:docMk/>
            <pc:sldMk cId="4133022498" sldId="816"/>
            <ac:spMk id="14" creationId="{EFC679E4-58AB-5EB5-339D-F107AE8DCDDF}"/>
          </ac:spMkLst>
        </pc:spChg>
      </pc:sldChg>
      <pc:sldChg chg="addSp delSp modSp add del mod">
        <pc:chgData name="Yoel Kortick" userId="167978f5-7f40-4909-85d5-d4149554ad4e" providerId="ADAL" clId="{17D78392-7091-4238-8278-2F3BDFF78295}" dt="2024-06-27T02:07:24.698" v="12897" actId="2696"/>
        <pc:sldMkLst>
          <pc:docMk/>
          <pc:sldMk cId="458557700" sldId="817"/>
        </pc:sldMkLst>
        <pc:spChg chg="mod">
          <ac:chgData name="Yoel Kortick" userId="167978f5-7f40-4909-85d5-d4149554ad4e" providerId="ADAL" clId="{17D78392-7091-4238-8278-2F3BDFF78295}" dt="2024-06-27T01:49:39.887" v="12072" actId="14100"/>
          <ac:spMkLst>
            <pc:docMk/>
            <pc:sldMk cId="458557700" sldId="817"/>
            <ac:spMk id="3" creationId="{318A453B-F532-2942-98B7-708360C4EFD9}"/>
          </ac:spMkLst>
        </pc:spChg>
        <pc:spChg chg="mod">
          <ac:chgData name="Yoel Kortick" userId="167978f5-7f40-4909-85d5-d4149554ad4e" providerId="ADAL" clId="{17D78392-7091-4238-8278-2F3BDFF78295}" dt="2024-06-27T01:35:53.860" v="11624" actId="313"/>
          <ac:spMkLst>
            <pc:docMk/>
            <pc:sldMk cId="458557700" sldId="817"/>
            <ac:spMk id="10" creationId="{4C5297D4-1A90-BA7E-1EA2-3486955EA032}"/>
          </ac:spMkLst>
        </pc:spChg>
        <pc:spChg chg="mod">
          <ac:chgData name="Yoel Kortick" userId="167978f5-7f40-4909-85d5-d4149554ad4e" providerId="ADAL" clId="{17D78392-7091-4238-8278-2F3BDFF78295}" dt="2024-06-27T01:49:50.749" v="12075" actId="14100"/>
          <ac:spMkLst>
            <pc:docMk/>
            <pc:sldMk cId="458557700" sldId="817"/>
            <ac:spMk id="12" creationId="{D346BF7D-8100-D6E7-CD2D-A41AFEAABF7A}"/>
          </ac:spMkLst>
        </pc:spChg>
        <pc:picChg chg="add mod ord">
          <ac:chgData name="Yoel Kortick" userId="167978f5-7f40-4909-85d5-d4149554ad4e" providerId="ADAL" clId="{17D78392-7091-4238-8278-2F3BDFF78295}" dt="2024-06-27T01:49:35.323" v="12070" actId="167"/>
          <ac:picMkLst>
            <pc:docMk/>
            <pc:sldMk cId="458557700" sldId="817"/>
            <ac:picMk id="2" creationId="{1AD29791-C22F-1279-8373-F81FD0D7F2C5}"/>
          </ac:picMkLst>
        </pc:picChg>
        <pc:picChg chg="del">
          <ac:chgData name="Yoel Kortick" userId="167978f5-7f40-4909-85d5-d4149554ad4e" providerId="ADAL" clId="{17D78392-7091-4238-8278-2F3BDFF78295}" dt="2024-06-27T01:49:31.117" v="12068" actId="478"/>
          <ac:picMkLst>
            <pc:docMk/>
            <pc:sldMk cId="458557700" sldId="817"/>
            <ac:picMk id="8" creationId="{4DD24C74-D1DC-7C0D-65EC-D42DABF6D4A0}"/>
          </ac:picMkLst>
        </pc:picChg>
        <pc:cxnChg chg="mod">
          <ac:chgData name="Yoel Kortick" userId="167978f5-7f40-4909-85d5-d4149554ad4e" providerId="ADAL" clId="{17D78392-7091-4238-8278-2F3BDFF78295}" dt="2024-06-27T01:49:50.749" v="12075" actId="14100"/>
          <ac:cxnSpMkLst>
            <pc:docMk/>
            <pc:sldMk cId="458557700" sldId="817"/>
            <ac:cxnSpMk id="14" creationId="{6DDC8789-ADE5-0AC3-F73C-32A46DBFE963}"/>
          </ac:cxnSpMkLst>
        </pc:cxnChg>
      </pc:sldChg>
      <pc:sldChg chg="modSp add">
        <pc:chgData name="Yoel Kortick" userId="167978f5-7f40-4909-85d5-d4149554ad4e" providerId="ADAL" clId="{17D78392-7091-4238-8278-2F3BDFF78295}" dt="2024-06-27T04:16:21.462" v="13073"/>
        <pc:sldMkLst>
          <pc:docMk/>
          <pc:sldMk cId="1422204900" sldId="817"/>
        </pc:sldMkLst>
        <pc:spChg chg="mod">
          <ac:chgData name="Yoel Kortick" userId="167978f5-7f40-4909-85d5-d4149554ad4e" providerId="ADAL" clId="{17D78392-7091-4238-8278-2F3BDFF78295}" dt="2024-06-27T02:08:12.951" v="12900"/>
          <ac:spMkLst>
            <pc:docMk/>
            <pc:sldMk cId="1422204900" sldId="817"/>
            <ac:spMk id="10" creationId="{4C5297D4-1A90-BA7E-1EA2-3486955EA032}"/>
          </ac:spMkLst>
        </pc:spChg>
        <pc:spChg chg="mod">
          <ac:chgData name="Yoel Kortick" userId="167978f5-7f40-4909-85d5-d4149554ad4e" providerId="ADAL" clId="{17D78392-7091-4238-8278-2F3BDFF78295}" dt="2024-06-27T04:16:21.462" v="13073"/>
          <ac:spMkLst>
            <pc:docMk/>
            <pc:sldMk cId="1422204900" sldId="817"/>
            <ac:spMk id="12" creationId="{D346BF7D-8100-D6E7-CD2D-A41AFEAABF7A}"/>
          </ac:spMkLst>
        </pc:spChg>
      </pc:sldChg>
      <pc:sldChg chg="modSp add">
        <pc:chgData name="Yoel Kortick" userId="167978f5-7f40-4909-85d5-d4149554ad4e" providerId="ADAL" clId="{17D78392-7091-4238-8278-2F3BDFF78295}" dt="2024-06-27T04:16:21.462" v="13073"/>
        <pc:sldMkLst>
          <pc:docMk/>
          <pc:sldMk cId="147758091" sldId="818"/>
        </pc:sldMkLst>
        <pc:spChg chg="mod">
          <ac:chgData name="Yoel Kortick" userId="167978f5-7f40-4909-85d5-d4149554ad4e" providerId="ADAL" clId="{17D78392-7091-4238-8278-2F3BDFF78295}" dt="2024-06-27T02:08:12.951" v="12900"/>
          <ac:spMkLst>
            <pc:docMk/>
            <pc:sldMk cId="147758091" sldId="818"/>
            <ac:spMk id="10" creationId="{4C5297D4-1A90-BA7E-1EA2-3486955EA032}"/>
          </ac:spMkLst>
        </pc:spChg>
        <pc:spChg chg="mod">
          <ac:chgData name="Yoel Kortick" userId="167978f5-7f40-4909-85d5-d4149554ad4e" providerId="ADAL" clId="{17D78392-7091-4238-8278-2F3BDFF78295}" dt="2024-06-27T04:16:21.462" v="13073"/>
          <ac:spMkLst>
            <pc:docMk/>
            <pc:sldMk cId="147758091" sldId="818"/>
            <ac:spMk id="12" creationId="{D346BF7D-8100-D6E7-CD2D-A41AFEAABF7A}"/>
          </ac:spMkLst>
        </pc:spChg>
        <pc:spChg chg="mod">
          <ac:chgData name="Yoel Kortick" userId="167978f5-7f40-4909-85d5-d4149554ad4e" providerId="ADAL" clId="{17D78392-7091-4238-8278-2F3BDFF78295}" dt="2024-06-27T04:16:21.462" v="13073"/>
          <ac:spMkLst>
            <pc:docMk/>
            <pc:sldMk cId="147758091" sldId="818"/>
            <ac:spMk id="18" creationId="{3B4D731E-2465-C5C6-F9EC-7D069E349742}"/>
          </ac:spMkLst>
        </pc:spChg>
      </pc:sldChg>
      <pc:sldChg chg="addSp delSp modSp add del mod">
        <pc:chgData name="Yoel Kortick" userId="167978f5-7f40-4909-85d5-d4149554ad4e" providerId="ADAL" clId="{17D78392-7091-4238-8278-2F3BDFF78295}" dt="2024-06-27T02:07:24.698" v="12897" actId="2696"/>
        <pc:sldMkLst>
          <pc:docMk/>
          <pc:sldMk cId="1227113225" sldId="818"/>
        </pc:sldMkLst>
        <pc:spChg chg="mod">
          <ac:chgData name="Yoel Kortick" userId="167978f5-7f40-4909-85d5-d4149554ad4e" providerId="ADAL" clId="{17D78392-7091-4238-8278-2F3BDFF78295}" dt="2024-06-27T01:59:25.640" v="12354" actId="14100"/>
          <ac:spMkLst>
            <pc:docMk/>
            <pc:sldMk cId="1227113225" sldId="818"/>
            <ac:spMk id="5" creationId="{9D382B33-06C3-6EA7-AF31-5C24DCCCE47B}"/>
          </ac:spMkLst>
        </pc:spChg>
        <pc:spChg chg="del mod">
          <ac:chgData name="Yoel Kortick" userId="167978f5-7f40-4909-85d5-d4149554ad4e" providerId="ADAL" clId="{17D78392-7091-4238-8278-2F3BDFF78295}" dt="2024-06-27T01:51:11.513" v="12082" actId="478"/>
          <ac:spMkLst>
            <pc:docMk/>
            <pc:sldMk cId="1227113225" sldId="818"/>
            <ac:spMk id="7" creationId="{599661BC-7460-C061-5622-B7317000EF03}"/>
          </ac:spMkLst>
        </pc:spChg>
        <pc:spChg chg="mod">
          <ac:chgData name="Yoel Kortick" userId="167978f5-7f40-4909-85d5-d4149554ad4e" providerId="ADAL" clId="{17D78392-7091-4238-8278-2F3BDFF78295}" dt="2024-06-27T01:35:55.096" v="11625" actId="313"/>
          <ac:spMkLst>
            <pc:docMk/>
            <pc:sldMk cId="1227113225" sldId="818"/>
            <ac:spMk id="10" creationId="{4C5297D4-1A90-BA7E-1EA2-3486955EA032}"/>
          </ac:spMkLst>
        </pc:spChg>
        <pc:spChg chg="del">
          <ac:chgData name="Yoel Kortick" userId="167978f5-7f40-4909-85d5-d4149554ad4e" providerId="ADAL" clId="{17D78392-7091-4238-8278-2F3BDFF78295}" dt="2024-06-27T01:51:13.942" v="12084" actId="478"/>
          <ac:spMkLst>
            <pc:docMk/>
            <pc:sldMk cId="1227113225" sldId="818"/>
            <ac:spMk id="11" creationId="{CDE7F20C-516E-CC18-6557-7C38687E7382}"/>
          </ac:spMkLst>
        </pc:spChg>
        <pc:spChg chg="mod">
          <ac:chgData name="Yoel Kortick" userId="167978f5-7f40-4909-85d5-d4149554ad4e" providerId="ADAL" clId="{17D78392-7091-4238-8278-2F3BDFF78295}" dt="2024-06-27T01:59:16.813" v="12351" actId="1076"/>
          <ac:spMkLst>
            <pc:docMk/>
            <pc:sldMk cId="1227113225" sldId="818"/>
            <ac:spMk id="12" creationId="{D346BF7D-8100-D6E7-CD2D-A41AFEAABF7A}"/>
          </ac:spMkLst>
        </pc:spChg>
        <pc:spChg chg="add mod">
          <ac:chgData name="Yoel Kortick" userId="167978f5-7f40-4909-85d5-d4149554ad4e" providerId="ADAL" clId="{17D78392-7091-4238-8278-2F3BDFF78295}" dt="2024-06-27T02:00:08.225" v="12460" actId="1076"/>
          <ac:spMkLst>
            <pc:docMk/>
            <pc:sldMk cId="1227113225" sldId="818"/>
            <ac:spMk id="18" creationId="{3B4D731E-2465-C5C6-F9EC-7D069E349742}"/>
          </ac:spMkLst>
        </pc:spChg>
        <pc:picChg chg="del">
          <ac:chgData name="Yoel Kortick" userId="167978f5-7f40-4909-85d5-d4149554ad4e" providerId="ADAL" clId="{17D78392-7091-4238-8278-2F3BDFF78295}" dt="2024-06-27T01:49:21.654" v="12066" actId="478"/>
          <ac:picMkLst>
            <pc:docMk/>
            <pc:sldMk cId="1227113225" sldId="818"/>
            <ac:picMk id="3" creationId="{D7C5BEA3-A106-A963-100D-66A8AD3BF352}"/>
          </ac:picMkLst>
        </pc:picChg>
        <pc:picChg chg="add del">
          <ac:chgData name="Yoel Kortick" userId="167978f5-7f40-4909-85d5-d4149554ad4e" providerId="ADAL" clId="{17D78392-7091-4238-8278-2F3BDFF78295}" dt="2024-06-27T01:50:08.488" v="12076" actId="478"/>
          <ac:picMkLst>
            <pc:docMk/>
            <pc:sldMk cId="1227113225" sldId="818"/>
            <ac:picMk id="4" creationId="{1EE91B37-3EDD-5479-75A4-DD4F9BBD1A5A}"/>
          </ac:picMkLst>
        </pc:picChg>
        <pc:picChg chg="add del">
          <ac:chgData name="Yoel Kortick" userId="167978f5-7f40-4909-85d5-d4149554ad4e" providerId="ADAL" clId="{17D78392-7091-4238-8278-2F3BDFF78295}" dt="2024-06-27T01:50:26.193" v="12078" actId="478"/>
          <ac:picMkLst>
            <pc:docMk/>
            <pc:sldMk cId="1227113225" sldId="818"/>
            <ac:picMk id="8" creationId="{E896B31F-ED96-5D2B-F015-481382791F51}"/>
          </ac:picMkLst>
        </pc:picChg>
        <pc:picChg chg="add mod ord">
          <ac:chgData name="Yoel Kortick" userId="167978f5-7f40-4909-85d5-d4149554ad4e" providerId="ADAL" clId="{17D78392-7091-4238-8278-2F3BDFF78295}" dt="2024-06-27T02:00:17.712" v="12462" actId="208"/>
          <ac:picMkLst>
            <pc:docMk/>
            <pc:sldMk cId="1227113225" sldId="818"/>
            <ac:picMk id="16" creationId="{CEED51DB-C94C-E010-B8BB-46F69779E44D}"/>
          </ac:picMkLst>
        </pc:picChg>
        <pc:cxnChg chg="mod">
          <ac:chgData name="Yoel Kortick" userId="167978f5-7f40-4909-85d5-d4149554ad4e" providerId="ADAL" clId="{17D78392-7091-4238-8278-2F3BDFF78295}" dt="2024-06-27T01:59:21.703" v="12353" actId="14100"/>
          <ac:cxnSpMkLst>
            <pc:docMk/>
            <pc:sldMk cId="1227113225" sldId="818"/>
            <ac:cxnSpMk id="14" creationId="{6DDC8789-ADE5-0AC3-F73C-32A46DBFE963}"/>
          </ac:cxnSpMkLst>
        </pc:cxnChg>
        <pc:cxnChg chg="del">
          <ac:chgData name="Yoel Kortick" userId="167978f5-7f40-4909-85d5-d4149554ad4e" providerId="ADAL" clId="{17D78392-7091-4238-8278-2F3BDFF78295}" dt="2024-06-27T01:51:12.747" v="12083" actId="478"/>
          <ac:cxnSpMkLst>
            <pc:docMk/>
            <pc:sldMk cId="1227113225" sldId="818"/>
            <ac:cxnSpMk id="15" creationId="{499D09D5-D749-6AAC-C319-2EC34B9CB88D}"/>
          </ac:cxnSpMkLst>
        </pc:cxnChg>
        <pc:cxnChg chg="add">
          <ac:chgData name="Yoel Kortick" userId="167978f5-7f40-4909-85d5-d4149554ad4e" providerId="ADAL" clId="{17D78392-7091-4238-8278-2F3BDFF78295}" dt="2024-06-27T02:00:14.379" v="12461" actId="11529"/>
          <ac:cxnSpMkLst>
            <pc:docMk/>
            <pc:sldMk cId="1227113225" sldId="818"/>
            <ac:cxnSpMk id="20" creationId="{A677DFF4-04B4-9888-0BA1-1D4167D02187}"/>
          </ac:cxnSpMkLst>
        </pc:cxnChg>
      </pc:sldChg>
      <pc:sldChg chg="addSp delSp modSp add del mod">
        <pc:chgData name="Yoel Kortick" userId="167978f5-7f40-4909-85d5-d4149554ad4e" providerId="ADAL" clId="{17D78392-7091-4238-8278-2F3BDFF78295}" dt="2024-06-27T02:07:24.698" v="12897" actId="2696"/>
        <pc:sldMkLst>
          <pc:docMk/>
          <pc:sldMk cId="220809451" sldId="819"/>
        </pc:sldMkLst>
        <pc:spChg chg="mod">
          <ac:chgData name="Yoel Kortick" userId="167978f5-7f40-4909-85d5-d4149554ad4e" providerId="ADAL" clId="{17D78392-7091-4238-8278-2F3BDFF78295}" dt="2024-06-27T02:01:29.437" v="12564" actId="14100"/>
          <ac:spMkLst>
            <pc:docMk/>
            <pc:sldMk cId="220809451" sldId="819"/>
            <ac:spMk id="7" creationId="{8CB478A5-062E-15DD-0B9A-934D41BF6BA3}"/>
          </ac:spMkLst>
        </pc:spChg>
        <pc:spChg chg="mod">
          <ac:chgData name="Yoel Kortick" userId="167978f5-7f40-4909-85d5-d4149554ad4e" providerId="ADAL" clId="{17D78392-7091-4238-8278-2F3BDFF78295}" dt="2024-06-27T01:35:57.236" v="11626" actId="313"/>
          <ac:spMkLst>
            <pc:docMk/>
            <pc:sldMk cId="220809451" sldId="819"/>
            <ac:spMk id="10" creationId="{4C5297D4-1A90-BA7E-1EA2-3486955EA032}"/>
          </ac:spMkLst>
        </pc:spChg>
        <pc:spChg chg="mod">
          <ac:chgData name="Yoel Kortick" userId="167978f5-7f40-4909-85d5-d4149554ad4e" providerId="ADAL" clId="{17D78392-7091-4238-8278-2F3BDFF78295}" dt="2024-06-27T02:01:10.290" v="12533" actId="14100"/>
          <ac:spMkLst>
            <pc:docMk/>
            <pc:sldMk cId="220809451" sldId="819"/>
            <ac:spMk id="11" creationId="{1ACE3884-5DD3-4F86-13C6-FF34F1D35C8C}"/>
          </ac:spMkLst>
        </pc:spChg>
        <pc:picChg chg="add mod ord">
          <ac:chgData name="Yoel Kortick" userId="167978f5-7f40-4909-85d5-d4149554ad4e" providerId="ADAL" clId="{17D78392-7091-4238-8278-2F3BDFF78295}" dt="2024-06-27T02:01:24.398" v="12562" actId="208"/>
          <ac:picMkLst>
            <pc:docMk/>
            <pc:sldMk cId="220809451" sldId="819"/>
            <ac:picMk id="3" creationId="{4A1DBE89-CBD8-30EC-A6E4-C68888CD11A6}"/>
          </ac:picMkLst>
        </pc:picChg>
        <pc:picChg chg="del">
          <ac:chgData name="Yoel Kortick" userId="167978f5-7f40-4909-85d5-d4149554ad4e" providerId="ADAL" clId="{17D78392-7091-4238-8278-2F3BDFF78295}" dt="2024-06-27T02:01:11.707" v="12534" actId="478"/>
          <ac:picMkLst>
            <pc:docMk/>
            <pc:sldMk cId="220809451" sldId="819"/>
            <ac:picMk id="5" creationId="{9E272A6B-0E7C-2347-6705-1B532DC3D86F}"/>
          </ac:picMkLst>
        </pc:picChg>
      </pc:sldChg>
      <pc:sldChg chg="modSp add mod">
        <pc:chgData name="Yoel Kortick" userId="167978f5-7f40-4909-85d5-d4149554ad4e" providerId="ADAL" clId="{17D78392-7091-4238-8278-2F3BDFF78295}" dt="2024-06-27T04:16:21.462" v="13073"/>
        <pc:sldMkLst>
          <pc:docMk/>
          <pc:sldMk cId="3109942369" sldId="819"/>
        </pc:sldMkLst>
        <pc:spChg chg="mod">
          <ac:chgData name="Yoel Kortick" userId="167978f5-7f40-4909-85d5-d4149554ad4e" providerId="ADAL" clId="{17D78392-7091-4238-8278-2F3BDFF78295}" dt="2024-06-27T02:08:12.951" v="12900"/>
          <ac:spMkLst>
            <pc:docMk/>
            <pc:sldMk cId="3109942369" sldId="819"/>
            <ac:spMk id="10" creationId="{4C5297D4-1A90-BA7E-1EA2-3486955EA032}"/>
          </ac:spMkLst>
        </pc:spChg>
        <pc:spChg chg="mod">
          <ac:chgData name="Yoel Kortick" userId="167978f5-7f40-4909-85d5-d4149554ad4e" providerId="ADAL" clId="{17D78392-7091-4238-8278-2F3BDFF78295}" dt="2024-06-27T04:16:21.462" v="13073"/>
          <ac:spMkLst>
            <pc:docMk/>
            <pc:sldMk cId="3109942369" sldId="819"/>
            <ac:spMk id="11" creationId="{1ACE3884-5DD3-4F86-13C6-FF34F1D35C8C}"/>
          </ac:spMkLst>
        </pc:spChg>
      </pc:sldChg>
      <pc:sldChg chg="modSp add mod">
        <pc:chgData name="Yoel Kortick" userId="167978f5-7f40-4909-85d5-d4149554ad4e" providerId="ADAL" clId="{17D78392-7091-4238-8278-2F3BDFF78295}" dt="2024-06-27T04:13:50.383" v="13034" actId="208"/>
        <pc:sldMkLst>
          <pc:docMk/>
          <pc:sldMk cId="2275107410" sldId="820"/>
        </pc:sldMkLst>
        <pc:spChg chg="mod">
          <ac:chgData name="Yoel Kortick" userId="167978f5-7f40-4909-85d5-d4149554ad4e" providerId="ADAL" clId="{17D78392-7091-4238-8278-2F3BDFF78295}" dt="2024-06-27T02:08:12.951" v="12900"/>
          <ac:spMkLst>
            <pc:docMk/>
            <pc:sldMk cId="2275107410" sldId="820"/>
            <ac:spMk id="10" creationId="{4C5297D4-1A90-BA7E-1EA2-3486955EA032}"/>
          </ac:spMkLst>
        </pc:spChg>
        <pc:picChg chg="mod">
          <ac:chgData name="Yoel Kortick" userId="167978f5-7f40-4909-85d5-d4149554ad4e" providerId="ADAL" clId="{17D78392-7091-4238-8278-2F3BDFF78295}" dt="2024-06-27T04:13:50.383" v="13034" actId="208"/>
          <ac:picMkLst>
            <pc:docMk/>
            <pc:sldMk cId="2275107410" sldId="820"/>
            <ac:picMk id="3" creationId="{A073CD9D-34C7-8D6F-951A-3FF52E33F8EE}"/>
          </ac:picMkLst>
        </pc:picChg>
      </pc:sldChg>
      <pc:sldChg chg="addSp delSp modSp add del mod">
        <pc:chgData name="Yoel Kortick" userId="167978f5-7f40-4909-85d5-d4149554ad4e" providerId="ADAL" clId="{17D78392-7091-4238-8278-2F3BDFF78295}" dt="2024-06-27T02:07:24.698" v="12897" actId="2696"/>
        <pc:sldMkLst>
          <pc:docMk/>
          <pc:sldMk cId="2923824528" sldId="820"/>
        </pc:sldMkLst>
        <pc:spChg chg="mod">
          <ac:chgData name="Yoel Kortick" userId="167978f5-7f40-4909-85d5-d4149554ad4e" providerId="ADAL" clId="{17D78392-7091-4238-8278-2F3BDFF78295}" dt="2024-06-27T02:03:54.676" v="12646" actId="1076"/>
          <ac:spMkLst>
            <pc:docMk/>
            <pc:sldMk cId="2923824528" sldId="820"/>
            <ac:spMk id="7" creationId="{8CB478A5-062E-15DD-0B9A-934D41BF6BA3}"/>
          </ac:spMkLst>
        </pc:spChg>
        <pc:spChg chg="mod">
          <ac:chgData name="Yoel Kortick" userId="167978f5-7f40-4909-85d5-d4149554ad4e" providerId="ADAL" clId="{17D78392-7091-4238-8278-2F3BDFF78295}" dt="2024-06-27T02:02:55.057" v="12643" actId="14100"/>
          <ac:spMkLst>
            <pc:docMk/>
            <pc:sldMk cId="2923824528" sldId="820"/>
            <ac:spMk id="11" creationId="{1ACE3884-5DD3-4F86-13C6-FF34F1D35C8C}"/>
          </ac:spMkLst>
        </pc:spChg>
        <pc:picChg chg="add ord">
          <ac:chgData name="Yoel Kortick" userId="167978f5-7f40-4909-85d5-d4149554ad4e" providerId="ADAL" clId="{17D78392-7091-4238-8278-2F3BDFF78295}" dt="2024-06-27T02:03:56.688" v="12647" actId="167"/>
          <ac:picMkLst>
            <pc:docMk/>
            <pc:sldMk cId="2923824528" sldId="820"/>
            <ac:picMk id="3" creationId="{A073CD9D-34C7-8D6F-951A-3FF52E33F8EE}"/>
          </ac:picMkLst>
        </pc:picChg>
        <pc:picChg chg="del">
          <ac:chgData name="Yoel Kortick" userId="167978f5-7f40-4909-85d5-d4149554ad4e" providerId="ADAL" clId="{17D78392-7091-4238-8278-2F3BDFF78295}" dt="2024-06-27T02:03:50.527" v="12644" actId="478"/>
          <ac:picMkLst>
            <pc:docMk/>
            <pc:sldMk cId="2923824528" sldId="820"/>
            <ac:picMk id="5" creationId="{9E272A6B-0E7C-2347-6705-1B532DC3D86F}"/>
          </ac:picMkLst>
        </pc:picChg>
      </pc:sldChg>
      <pc:sldChg chg="addSp delSp modSp add del mod">
        <pc:chgData name="Yoel Kortick" userId="167978f5-7f40-4909-85d5-d4149554ad4e" providerId="ADAL" clId="{17D78392-7091-4238-8278-2F3BDFF78295}" dt="2024-06-27T02:07:24.698" v="12897" actId="2696"/>
        <pc:sldMkLst>
          <pc:docMk/>
          <pc:sldMk cId="841656207" sldId="821"/>
        </pc:sldMkLst>
        <pc:spChg chg="add">
          <ac:chgData name="Yoel Kortick" userId="167978f5-7f40-4909-85d5-d4149554ad4e" providerId="ADAL" clId="{17D78392-7091-4238-8278-2F3BDFF78295}" dt="2024-06-27T02:02:35.418" v="12640" actId="11529"/>
          <ac:spMkLst>
            <pc:docMk/>
            <pc:sldMk cId="841656207" sldId="821"/>
            <ac:spMk id="5" creationId="{927C7E6A-EF20-66BA-D949-5D948F891A85}"/>
          </ac:spMkLst>
        </pc:spChg>
        <pc:spChg chg="mod">
          <ac:chgData name="Yoel Kortick" userId="167978f5-7f40-4909-85d5-d4149554ad4e" providerId="ADAL" clId="{17D78392-7091-4238-8278-2F3BDFF78295}" dt="2024-06-27T02:02:38.510" v="12641" actId="14100"/>
          <ac:spMkLst>
            <pc:docMk/>
            <pc:sldMk cId="841656207" sldId="821"/>
            <ac:spMk id="7" creationId="{8CB478A5-062E-15DD-0B9A-934D41BF6BA3}"/>
          </ac:spMkLst>
        </pc:spChg>
        <pc:spChg chg="mod">
          <ac:chgData name="Yoel Kortick" userId="167978f5-7f40-4909-85d5-d4149554ad4e" providerId="ADAL" clId="{17D78392-7091-4238-8278-2F3BDFF78295}" dt="2024-06-27T02:02:16.016" v="12624" actId="33524"/>
          <ac:spMkLst>
            <pc:docMk/>
            <pc:sldMk cId="841656207" sldId="821"/>
            <ac:spMk id="11" creationId="{1ACE3884-5DD3-4F86-13C6-FF34F1D35C8C}"/>
          </ac:spMkLst>
        </pc:spChg>
        <pc:picChg chg="del">
          <ac:chgData name="Yoel Kortick" userId="167978f5-7f40-4909-85d5-d4149554ad4e" providerId="ADAL" clId="{17D78392-7091-4238-8278-2F3BDFF78295}" dt="2024-06-27T02:02:09.449" v="12622" actId="478"/>
          <ac:picMkLst>
            <pc:docMk/>
            <pc:sldMk cId="841656207" sldId="821"/>
            <ac:picMk id="3" creationId="{4A1DBE89-CBD8-30EC-A6E4-C68888CD11A6}"/>
          </ac:picMkLst>
        </pc:picChg>
        <pc:picChg chg="add mod ord">
          <ac:chgData name="Yoel Kortick" userId="167978f5-7f40-4909-85d5-d4149554ad4e" providerId="ADAL" clId="{17D78392-7091-4238-8278-2F3BDFF78295}" dt="2024-06-27T02:02:31.120" v="12639" actId="167"/>
          <ac:picMkLst>
            <pc:docMk/>
            <pc:sldMk cId="841656207" sldId="821"/>
            <ac:picMk id="4" creationId="{F5935813-BEAB-D538-17C4-8A4F6CC4C882}"/>
          </ac:picMkLst>
        </pc:picChg>
      </pc:sldChg>
      <pc:sldChg chg="modSp add">
        <pc:chgData name="Yoel Kortick" userId="167978f5-7f40-4909-85d5-d4149554ad4e" providerId="ADAL" clId="{17D78392-7091-4238-8278-2F3BDFF78295}" dt="2024-06-27T02:08:12.951" v="12900"/>
        <pc:sldMkLst>
          <pc:docMk/>
          <pc:sldMk cId="3491255545" sldId="821"/>
        </pc:sldMkLst>
        <pc:spChg chg="mod">
          <ac:chgData name="Yoel Kortick" userId="167978f5-7f40-4909-85d5-d4149554ad4e" providerId="ADAL" clId="{17D78392-7091-4238-8278-2F3BDFF78295}" dt="2024-06-27T02:08:12.951" v="12900"/>
          <ac:spMkLst>
            <pc:docMk/>
            <pc:sldMk cId="3491255545" sldId="821"/>
            <ac:spMk id="10" creationId="{4C5297D4-1A90-BA7E-1EA2-3486955EA032}"/>
          </ac:spMkLst>
        </pc:spChg>
      </pc:sldChg>
      <pc:sldChg chg="modSp add">
        <pc:chgData name="Yoel Kortick" userId="167978f5-7f40-4909-85d5-d4149554ad4e" providerId="ADAL" clId="{17D78392-7091-4238-8278-2F3BDFF78295}" dt="2024-06-27T04:16:21.462" v="13073"/>
        <pc:sldMkLst>
          <pc:docMk/>
          <pc:sldMk cId="20746554" sldId="822"/>
        </pc:sldMkLst>
        <pc:spChg chg="mod">
          <ac:chgData name="Yoel Kortick" userId="167978f5-7f40-4909-85d5-d4149554ad4e" providerId="ADAL" clId="{17D78392-7091-4238-8278-2F3BDFF78295}" dt="2024-06-27T02:08:12.951" v="12900"/>
          <ac:spMkLst>
            <pc:docMk/>
            <pc:sldMk cId="20746554" sldId="822"/>
            <ac:spMk id="10" creationId="{4C5297D4-1A90-BA7E-1EA2-3486955EA032}"/>
          </ac:spMkLst>
        </pc:spChg>
        <pc:spChg chg="mod">
          <ac:chgData name="Yoel Kortick" userId="167978f5-7f40-4909-85d5-d4149554ad4e" providerId="ADAL" clId="{17D78392-7091-4238-8278-2F3BDFF78295}" dt="2024-06-27T04:16:21.462" v="13073"/>
          <ac:spMkLst>
            <pc:docMk/>
            <pc:sldMk cId="20746554" sldId="822"/>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4165658998" sldId="822"/>
        </pc:sldMkLst>
        <pc:spChg chg="mod">
          <ac:chgData name="Yoel Kortick" userId="167978f5-7f40-4909-85d5-d4149554ad4e" providerId="ADAL" clId="{17D78392-7091-4238-8278-2F3BDFF78295}" dt="2024-06-27T02:05:22.741" v="12762" actId="1036"/>
          <ac:spMkLst>
            <pc:docMk/>
            <pc:sldMk cId="4165658998" sldId="822"/>
            <ac:spMk id="7" creationId="{8CB478A5-062E-15DD-0B9A-934D41BF6BA3}"/>
          </ac:spMkLst>
        </pc:spChg>
        <pc:spChg chg="mod">
          <ac:chgData name="Yoel Kortick" userId="167978f5-7f40-4909-85d5-d4149554ad4e" providerId="ADAL" clId="{17D78392-7091-4238-8278-2F3BDFF78295}" dt="2024-06-27T02:05:07.127" v="12723" actId="20577"/>
          <ac:spMkLst>
            <pc:docMk/>
            <pc:sldMk cId="4165658998" sldId="822"/>
            <ac:spMk id="11" creationId="{1ACE3884-5DD3-4F86-13C6-FF34F1D35C8C}"/>
          </ac:spMkLst>
        </pc:spChg>
        <pc:picChg chg="del">
          <ac:chgData name="Yoel Kortick" userId="167978f5-7f40-4909-85d5-d4149554ad4e" providerId="ADAL" clId="{17D78392-7091-4238-8278-2F3BDFF78295}" dt="2024-06-27T02:05:09.463" v="12724" actId="478"/>
          <ac:picMkLst>
            <pc:docMk/>
            <pc:sldMk cId="4165658998" sldId="822"/>
            <ac:picMk id="3" creationId="{A073CD9D-34C7-8D6F-951A-3FF52E33F8EE}"/>
          </ac:picMkLst>
        </pc:picChg>
        <pc:picChg chg="add mod ord">
          <ac:chgData name="Yoel Kortick" userId="167978f5-7f40-4909-85d5-d4149554ad4e" providerId="ADAL" clId="{17D78392-7091-4238-8278-2F3BDFF78295}" dt="2024-06-27T02:05:26.432" v="12764" actId="208"/>
          <ac:picMkLst>
            <pc:docMk/>
            <pc:sldMk cId="4165658998" sldId="822"/>
            <ac:picMk id="4" creationId="{5E81FBCD-407C-9F5A-408C-B2E5EE2AE882}"/>
          </ac:picMkLst>
        </pc:picChg>
      </pc:sldChg>
      <pc:sldChg chg="addSp delSp modSp add del mod">
        <pc:chgData name="Yoel Kortick" userId="167978f5-7f40-4909-85d5-d4149554ad4e" providerId="ADAL" clId="{17D78392-7091-4238-8278-2F3BDFF78295}" dt="2024-06-27T02:07:24.698" v="12897" actId="2696"/>
        <pc:sldMkLst>
          <pc:docMk/>
          <pc:sldMk cId="492695809" sldId="823"/>
        </pc:sldMkLst>
        <pc:spChg chg="add mod">
          <ac:chgData name="Yoel Kortick" userId="167978f5-7f40-4909-85d5-d4149554ad4e" providerId="ADAL" clId="{17D78392-7091-4238-8278-2F3BDFF78295}" dt="2024-06-27T02:06:18.454" v="12777" actId="14100"/>
          <ac:spMkLst>
            <pc:docMk/>
            <pc:sldMk cId="492695809" sldId="823"/>
            <ac:spMk id="5" creationId="{763A20FF-8BE5-5132-72E8-4EA769A34B2A}"/>
          </ac:spMkLst>
        </pc:spChg>
        <pc:spChg chg="mod">
          <ac:chgData name="Yoel Kortick" userId="167978f5-7f40-4909-85d5-d4149554ad4e" providerId="ADAL" clId="{17D78392-7091-4238-8278-2F3BDFF78295}" dt="2024-06-27T02:06:12.716" v="12775" actId="14100"/>
          <ac:spMkLst>
            <pc:docMk/>
            <pc:sldMk cId="492695809" sldId="823"/>
            <ac:spMk id="7" creationId="{8CB478A5-062E-15DD-0B9A-934D41BF6BA3}"/>
          </ac:spMkLst>
        </pc:spChg>
        <pc:spChg chg="mod">
          <ac:chgData name="Yoel Kortick" userId="167978f5-7f40-4909-85d5-d4149554ad4e" providerId="ADAL" clId="{17D78392-7091-4238-8278-2F3BDFF78295}" dt="2024-06-27T02:07:10.373" v="12895" actId="20577"/>
          <ac:spMkLst>
            <pc:docMk/>
            <pc:sldMk cId="492695809" sldId="823"/>
            <ac:spMk id="11" creationId="{1ACE3884-5DD3-4F86-13C6-FF34F1D35C8C}"/>
          </ac:spMkLst>
        </pc:spChg>
        <pc:picChg chg="add mod ord">
          <ac:chgData name="Yoel Kortick" userId="167978f5-7f40-4909-85d5-d4149554ad4e" providerId="ADAL" clId="{17D78392-7091-4238-8278-2F3BDFF78295}" dt="2024-06-27T02:07:16.584" v="12896" actId="208"/>
          <ac:picMkLst>
            <pc:docMk/>
            <pc:sldMk cId="492695809" sldId="823"/>
            <ac:picMk id="3" creationId="{9AF19DFE-1453-22A2-18EB-01A4020CE567}"/>
          </ac:picMkLst>
        </pc:picChg>
        <pc:picChg chg="del">
          <ac:chgData name="Yoel Kortick" userId="167978f5-7f40-4909-85d5-d4149554ad4e" providerId="ADAL" clId="{17D78392-7091-4238-8278-2F3BDFF78295}" dt="2024-06-27T02:05:54.889" v="12766" actId="478"/>
          <ac:picMkLst>
            <pc:docMk/>
            <pc:sldMk cId="492695809" sldId="823"/>
            <ac:picMk id="4" creationId="{5E81FBCD-407C-9F5A-408C-B2E5EE2AE882}"/>
          </ac:picMkLst>
        </pc:picChg>
      </pc:sldChg>
      <pc:sldChg chg="modSp add">
        <pc:chgData name="Yoel Kortick" userId="167978f5-7f40-4909-85d5-d4149554ad4e" providerId="ADAL" clId="{17D78392-7091-4238-8278-2F3BDFF78295}" dt="2024-06-27T02:08:12.951" v="12900"/>
        <pc:sldMkLst>
          <pc:docMk/>
          <pc:sldMk cId="939410518" sldId="823"/>
        </pc:sldMkLst>
        <pc:spChg chg="mod">
          <ac:chgData name="Yoel Kortick" userId="167978f5-7f40-4909-85d5-d4149554ad4e" providerId="ADAL" clId="{17D78392-7091-4238-8278-2F3BDFF78295}" dt="2024-06-27T02:08:12.951" v="12900"/>
          <ac:spMkLst>
            <pc:docMk/>
            <pc:sldMk cId="939410518" sldId="823"/>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1045096763" sldId="1907"/>
        </pc:sldMkLst>
      </pc:sldChg>
      <pc:sldChg chg="del">
        <pc:chgData name="Yoel Kortick" userId="167978f5-7f40-4909-85d5-d4149554ad4e" providerId="ADAL" clId="{17D78392-7091-4238-8278-2F3BDFF78295}" dt="2024-06-23T10:00:33.265" v="84" actId="18676"/>
        <pc:sldMkLst>
          <pc:docMk/>
          <pc:sldMk cId="763070631" sldId="2494"/>
        </pc:sldMkLst>
      </pc:sldChg>
      <pc:sldChg chg="del">
        <pc:chgData name="Yoel Kortick" userId="167978f5-7f40-4909-85d5-d4149554ad4e" providerId="ADAL" clId="{17D78392-7091-4238-8278-2F3BDFF78295}" dt="2024-06-23T09:59:54.769" v="80" actId="47"/>
        <pc:sldMkLst>
          <pc:docMk/>
          <pc:sldMk cId="1187466004" sldId="2496"/>
        </pc:sldMkLst>
      </pc:sldChg>
      <pc:sldChg chg="del">
        <pc:chgData name="Yoel Kortick" userId="167978f5-7f40-4909-85d5-d4149554ad4e" providerId="ADAL" clId="{17D78392-7091-4238-8278-2F3BDFF78295}" dt="2024-06-23T10:00:33.265" v="84" actId="18676"/>
        <pc:sldMkLst>
          <pc:docMk/>
          <pc:sldMk cId="1613679198" sldId="2147480228"/>
        </pc:sldMkLst>
      </pc:sldChg>
      <pc:sldChg chg="del">
        <pc:chgData name="Yoel Kortick" userId="167978f5-7f40-4909-85d5-d4149554ad4e" providerId="ADAL" clId="{17D78392-7091-4238-8278-2F3BDFF78295}" dt="2024-06-23T10:00:33.265" v="84" actId="18676"/>
        <pc:sldMkLst>
          <pc:docMk/>
          <pc:sldMk cId="1965012378" sldId="2147480407"/>
        </pc:sldMkLst>
      </pc:sldChg>
      <pc:sldChg chg="del">
        <pc:chgData name="Yoel Kortick" userId="167978f5-7f40-4909-85d5-d4149554ad4e" providerId="ADAL" clId="{17D78392-7091-4238-8278-2F3BDFF78295}" dt="2024-06-23T10:00:33.265" v="84" actId="18676"/>
        <pc:sldMkLst>
          <pc:docMk/>
          <pc:sldMk cId="3591509198" sldId="2147480411"/>
        </pc:sldMkLst>
      </pc:sldChg>
      <pc:sldChg chg="del">
        <pc:chgData name="Yoel Kortick" userId="167978f5-7f40-4909-85d5-d4149554ad4e" providerId="ADAL" clId="{17D78392-7091-4238-8278-2F3BDFF78295}" dt="2024-06-23T09:59:42.662" v="68" actId="47"/>
        <pc:sldMkLst>
          <pc:docMk/>
          <pc:sldMk cId="3539049703" sldId="2147480506"/>
        </pc:sldMkLst>
      </pc:sldChg>
      <pc:sldChg chg="del">
        <pc:chgData name="Yoel Kortick" userId="167978f5-7f40-4909-85d5-d4149554ad4e" providerId="ADAL" clId="{17D78392-7091-4238-8278-2F3BDFF78295}" dt="2024-06-23T09:59:47.662" v="72" actId="47"/>
        <pc:sldMkLst>
          <pc:docMk/>
          <pc:sldMk cId="4169337171" sldId="2147480507"/>
        </pc:sldMkLst>
      </pc:sldChg>
      <pc:sldChg chg="del">
        <pc:chgData name="Yoel Kortick" userId="167978f5-7f40-4909-85d5-d4149554ad4e" providerId="ADAL" clId="{17D78392-7091-4238-8278-2F3BDFF78295}" dt="2024-06-23T09:59:50.380" v="75" actId="47"/>
        <pc:sldMkLst>
          <pc:docMk/>
          <pc:sldMk cId="3790269498" sldId="2147480508"/>
        </pc:sldMkLst>
      </pc:sldChg>
      <pc:sldChg chg="del">
        <pc:chgData name="Yoel Kortick" userId="167978f5-7f40-4909-85d5-d4149554ad4e" providerId="ADAL" clId="{17D78392-7091-4238-8278-2F3BDFF78295}" dt="2024-06-23T09:59:51.150" v="76" actId="47"/>
        <pc:sldMkLst>
          <pc:docMk/>
          <pc:sldMk cId="526865203" sldId="2147480509"/>
        </pc:sldMkLst>
      </pc:sldChg>
      <pc:sldChg chg="del">
        <pc:chgData name="Yoel Kortick" userId="167978f5-7f40-4909-85d5-d4149554ad4e" providerId="ADAL" clId="{17D78392-7091-4238-8278-2F3BDFF78295}" dt="2024-06-23T09:59:52.868" v="78" actId="47"/>
        <pc:sldMkLst>
          <pc:docMk/>
          <pc:sldMk cId="1177570538" sldId="2147480510"/>
        </pc:sldMkLst>
      </pc:sldChg>
      <pc:sldChg chg="del">
        <pc:chgData name="Yoel Kortick" userId="167978f5-7f40-4909-85d5-d4149554ad4e" providerId="ADAL" clId="{17D78392-7091-4238-8278-2F3BDFF78295}" dt="2024-06-23T09:59:53.584" v="79" actId="47"/>
        <pc:sldMkLst>
          <pc:docMk/>
          <pc:sldMk cId="4017577021" sldId="2147480511"/>
        </pc:sldMkLst>
      </pc:sldChg>
      <pc:sldChg chg="del">
        <pc:chgData name="Yoel Kortick" userId="167978f5-7f40-4909-85d5-d4149554ad4e" providerId="ADAL" clId="{17D78392-7091-4238-8278-2F3BDFF78295}" dt="2024-06-23T10:00:54.840" v="86" actId="47"/>
        <pc:sldMkLst>
          <pc:docMk/>
          <pc:sldMk cId="2152627630" sldId="2147480512"/>
        </pc:sldMkLst>
      </pc:sldChg>
      <pc:sldChg chg="del">
        <pc:chgData name="Yoel Kortick" userId="167978f5-7f40-4909-85d5-d4149554ad4e" providerId="ADAL" clId="{17D78392-7091-4238-8278-2F3BDFF78295}" dt="2024-06-23T10:00:56.029" v="87" actId="47"/>
        <pc:sldMkLst>
          <pc:docMk/>
          <pc:sldMk cId="1316222784" sldId="2147480513"/>
        </pc:sldMkLst>
      </pc:sldChg>
      <pc:sldChg chg="del">
        <pc:chgData name="Yoel Kortick" userId="167978f5-7f40-4909-85d5-d4149554ad4e" providerId="ADAL" clId="{17D78392-7091-4238-8278-2F3BDFF78295}" dt="2024-06-23T10:00:33.265" v="84" actId="18676"/>
        <pc:sldMkLst>
          <pc:docMk/>
          <pc:sldMk cId="3252421786" sldId="2147480514"/>
        </pc:sldMkLst>
      </pc:sldChg>
      <pc:sldChg chg="del">
        <pc:chgData name="Yoel Kortick" userId="167978f5-7f40-4909-85d5-d4149554ad4e" providerId="ADAL" clId="{17D78392-7091-4238-8278-2F3BDFF78295}" dt="2024-06-23T10:00:33.265" v="84" actId="18676"/>
        <pc:sldMkLst>
          <pc:docMk/>
          <pc:sldMk cId="4084703367" sldId="2147480516"/>
        </pc:sldMkLst>
      </pc:sldChg>
      <pc:sldChg chg="del">
        <pc:chgData name="Yoel Kortick" userId="167978f5-7f40-4909-85d5-d4149554ad4e" providerId="ADAL" clId="{17D78392-7091-4238-8278-2F3BDFF78295}" dt="2024-06-23T10:00:33.265" v="84" actId="18676"/>
        <pc:sldMkLst>
          <pc:docMk/>
          <pc:sldMk cId="2849035337" sldId="2147480517"/>
        </pc:sldMkLst>
      </pc:sldChg>
      <pc:sldChg chg="del">
        <pc:chgData name="Yoel Kortick" userId="167978f5-7f40-4909-85d5-d4149554ad4e" providerId="ADAL" clId="{17D78392-7091-4238-8278-2F3BDFF78295}" dt="2024-06-23T10:00:33.265" v="84" actId="18676"/>
        <pc:sldMkLst>
          <pc:docMk/>
          <pc:sldMk cId="3585532701" sldId="2147480518"/>
        </pc:sldMkLst>
      </pc:sldChg>
      <pc:sldChg chg="del">
        <pc:chgData name="Yoel Kortick" userId="167978f5-7f40-4909-85d5-d4149554ad4e" providerId="ADAL" clId="{17D78392-7091-4238-8278-2F3BDFF78295}" dt="2024-06-23T10:00:33.265" v="84" actId="18676"/>
        <pc:sldMkLst>
          <pc:docMk/>
          <pc:sldMk cId="993318610" sldId="2147480519"/>
        </pc:sldMkLst>
      </pc:sldChg>
      <pc:sldChg chg="del">
        <pc:chgData name="Yoel Kortick" userId="167978f5-7f40-4909-85d5-d4149554ad4e" providerId="ADAL" clId="{17D78392-7091-4238-8278-2F3BDFF78295}" dt="2024-06-23T10:00:56.953" v="88" actId="47"/>
        <pc:sldMkLst>
          <pc:docMk/>
          <pc:sldMk cId="7394823" sldId="2147480520"/>
        </pc:sldMkLst>
      </pc:sldChg>
      <pc:sldChg chg="del">
        <pc:chgData name="Yoel Kortick" userId="167978f5-7f40-4909-85d5-d4149554ad4e" providerId="ADAL" clId="{17D78392-7091-4238-8278-2F3BDFF78295}" dt="2024-06-23T10:00:33.265" v="84" actId="18676"/>
        <pc:sldMkLst>
          <pc:docMk/>
          <pc:sldMk cId="2732471005" sldId="2147480521"/>
        </pc:sldMkLst>
      </pc:sldChg>
      <pc:sldChg chg="del">
        <pc:chgData name="Yoel Kortick" userId="167978f5-7f40-4909-85d5-d4149554ad4e" providerId="ADAL" clId="{17D78392-7091-4238-8278-2F3BDFF78295}" dt="2024-06-23T09:59:52.046" v="77" actId="47"/>
        <pc:sldMkLst>
          <pc:docMk/>
          <pc:sldMk cId="2658128410" sldId="2147480522"/>
        </pc:sldMkLst>
      </pc:sldChg>
      <pc:sldChg chg="del">
        <pc:chgData name="Yoel Kortick" userId="167978f5-7f40-4909-85d5-d4149554ad4e" providerId="ADAL" clId="{17D78392-7091-4238-8278-2F3BDFF78295}" dt="2024-06-23T09:59:56.507" v="82" actId="47"/>
        <pc:sldMkLst>
          <pc:docMk/>
          <pc:sldMk cId="731897651" sldId="2147480523"/>
        </pc:sldMkLst>
      </pc:sldChg>
      <pc:sldChg chg="del">
        <pc:chgData name="Yoel Kortick" userId="167978f5-7f40-4909-85d5-d4149554ad4e" providerId="ADAL" clId="{17D78392-7091-4238-8278-2F3BDFF78295}" dt="2024-06-23T09:59:55.802" v="81" actId="47"/>
        <pc:sldMkLst>
          <pc:docMk/>
          <pc:sldMk cId="403552407" sldId="2147480524"/>
        </pc:sldMkLst>
      </pc:sldChg>
      <pc:sldChg chg="del">
        <pc:chgData name="Yoel Kortick" userId="167978f5-7f40-4909-85d5-d4149554ad4e" providerId="ADAL" clId="{17D78392-7091-4238-8278-2F3BDFF78295}" dt="2024-06-23T10:00:33.265" v="84" actId="18676"/>
        <pc:sldMkLst>
          <pc:docMk/>
          <pc:sldMk cId="2516552799" sldId="2147480525"/>
        </pc:sldMkLst>
      </pc:sldChg>
      <pc:sldChg chg="del">
        <pc:chgData name="Yoel Kortick" userId="167978f5-7f40-4909-85d5-d4149554ad4e" providerId="ADAL" clId="{17D78392-7091-4238-8278-2F3BDFF78295}" dt="2024-06-23T10:00:33.265" v="84" actId="18676"/>
        <pc:sldMkLst>
          <pc:docMk/>
          <pc:sldMk cId="1540182172" sldId="2147480526"/>
        </pc:sldMkLst>
      </pc:sldChg>
      <pc:sldChg chg="del">
        <pc:chgData name="Yoel Kortick" userId="167978f5-7f40-4909-85d5-d4149554ad4e" providerId="ADAL" clId="{17D78392-7091-4238-8278-2F3BDFF78295}" dt="2024-06-23T10:00:33.265" v="84" actId="18676"/>
        <pc:sldMkLst>
          <pc:docMk/>
          <pc:sldMk cId="2379411196" sldId="2147480527"/>
        </pc:sldMkLst>
      </pc:sldChg>
      <pc:sldMasterChg chg="delSldLayout">
        <pc:chgData name="Yoel Kortick" userId="167978f5-7f40-4909-85d5-d4149554ad4e" providerId="ADAL" clId="{17D78392-7091-4238-8278-2F3BDFF78295}" dt="2024-06-23T10:03:38.192" v="176" actId="2696"/>
        <pc:sldMasterMkLst>
          <pc:docMk/>
          <pc:sldMasterMk cId="1691894521" sldId="2147483966"/>
        </pc:sldMasterMkLst>
        <pc:sldLayoutChg chg="del">
          <pc:chgData name="Yoel Kortick" userId="167978f5-7f40-4909-85d5-d4149554ad4e" providerId="ADAL" clId="{17D78392-7091-4238-8278-2F3BDFF78295}" dt="2024-06-23T10:02:22.981" v="123" actId="2696"/>
          <pc:sldLayoutMkLst>
            <pc:docMk/>
            <pc:sldMasterMk cId="1691894521" sldId="2147483966"/>
            <pc:sldLayoutMk cId="2617354837" sldId="2147483836"/>
          </pc:sldLayoutMkLst>
        </pc:sldLayoutChg>
        <pc:sldLayoutChg chg="del">
          <pc:chgData name="Yoel Kortick" userId="167978f5-7f40-4909-85d5-d4149554ad4e" providerId="ADAL" clId="{17D78392-7091-4238-8278-2F3BDFF78295}" dt="2024-06-23T10:02:45.943" v="144" actId="2696"/>
          <pc:sldLayoutMkLst>
            <pc:docMk/>
            <pc:sldMasterMk cId="1691894521" sldId="2147483966"/>
            <pc:sldLayoutMk cId="440434043" sldId="2147483925"/>
          </pc:sldLayoutMkLst>
        </pc:sldLayoutChg>
        <pc:sldLayoutChg chg="del">
          <pc:chgData name="Yoel Kortick" userId="167978f5-7f40-4909-85d5-d4149554ad4e" providerId="ADAL" clId="{17D78392-7091-4238-8278-2F3BDFF78295}" dt="2024-06-23T10:02:46.653" v="145" actId="2696"/>
          <pc:sldLayoutMkLst>
            <pc:docMk/>
            <pc:sldMasterMk cId="1691894521" sldId="2147483966"/>
            <pc:sldLayoutMk cId="4244508212" sldId="2147483926"/>
          </pc:sldLayoutMkLst>
        </pc:sldLayoutChg>
        <pc:sldLayoutChg chg="del">
          <pc:chgData name="Yoel Kortick" userId="167978f5-7f40-4909-85d5-d4149554ad4e" providerId="ADAL" clId="{17D78392-7091-4238-8278-2F3BDFF78295}" dt="2024-06-23T10:02:47.341" v="146" actId="2696"/>
          <pc:sldLayoutMkLst>
            <pc:docMk/>
            <pc:sldMasterMk cId="1691894521" sldId="2147483966"/>
            <pc:sldLayoutMk cId="3381975561" sldId="2147483928"/>
          </pc:sldLayoutMkLst>
        </pc:sldLayoutChg>
        <pc:sldLayoutChg chg="del">
          <pc:chgData name="Yoel Kortick" userId="167978f5-7f40-4909-85d5-d4149554ad4e" providerId="ADAL" clId="{17D78392-7091-4238-8278-2F3BDFF78295}" dt="2024-06-23T10:02:48.671" v="148" actId="2696"/>
          <pc:sldLayoutMkLst>
            <pc:docMk/>
            <pc:sldMasterMk cId="1691894521" sldId="2147483966"/>
            <pc:sldLayoutMk cId="2002137149" sldId="2147483930"/>
          </pc:sldLayoutMkLst>
        </pc:sldLayoutChg>
        <pc:sldLayoutChg chg="del">
          <pc:chgData name="Yoel Kortick" userId="167978f5-7f40-4909-85d5-d4149554ad4e" providerId="ADAL" clId="{17D78392-7091-4238-8278-2F3BDFF78295}" dt="2024-06-23T10:02:49.498" v="149" actId="2696"/>
          <pc:sldLayoutMkLst>
            <pc:docMk/>
            <pc:sldMasterMk cId="1691894521" sldId="2147483966"/>
            <pc:sldLayoutMk cId="2526894258" sldId="2147483931"/>
          </pc:sldLayoutMkLst>
        </pc:sldLayoutChg>
        <pc:sldLayoutChg chg="del">
          <pc:chgData name="Yoel Kortick" userId="167978f5-7f40-4909-85d5-d4149554ad4e" providerId="ADAL" clId="{17D78392-7091-4238-8278-2F3BDFF78295}" dt="2024-06-23T10:02:50.215" v="150" actId="2696"/>
          <pc:sldLayoutMkLst>
            <pc:docMk/>
            <pc:sldMasterMk cId="1691894521" sldId="2147483966"/>
            <pc:sldLayoutMk cId="1119255294" sldId="2147483934"/>
          </pc:sldLayoutMkLst>
        </pc:sldLayoutChg>
        <pc:sldLayoutChg chg="del">
          <pc:chgData name="Yoel Kortick" userId="167978f5-7f40-4909-85d5-d4149554ad4e" providerId="ADAL" clId="{17D78392-7091-4238-8278-2F3BDFF78295}" dt="2024-06-23T10:02:50.943" v="151" actId="2696"/>
          <pc:sldLayoutMkLst>
            <pc:docMk/>
            <pc:sldMasterMk cId="1691894521" sldId="2147483966"/>
            <pc:sldLayoutMk cId="1814988354" sldId="2147483935"/>
          </pc:sldLayoutMkLst>
        </pc:sldLayoutChg>
        <pc:sldLayoutChg chg="del">
          <pc:chgData name="Yoel Kortick" userId="167978f5-7f40-4909-85d5-d4149554ad4e" providerId="ADAL" clId="{17D78392-7091-4238-8278-2F3BDFF78295}" dt="2024-06-23T10:02:51.622" v="152" actId="2696"/>
          <pc:sldLayoutMkLst>
            <pc:docMk/>
            <pc:sldMasterMk cId="1691894521" sldId="2147483966"/>
            <pc:sldLayoutMk cId="374322628" sldId="2147483936"/>
          </pc:sldLayoutMkLst>
        </pc:sldLayoutChg>
        <pc:sldLayoutChg chg="del">
          <pc:chgData name="Yoel Kortick" userId="167978f5-7f40-4909-85d5-d4149554ad4e" providerId="ADAL" clId="{17D78392-7091-4238-8278-2F3BDFF78295}" dt="2024-06-23T10:02:52.337" v="153" actId="2696"/>
          <pc:sldLayoutMkLst>
            <pc:docMk/>
            <pc:sldMasterMk cId="1691894521" sldId="2147483966"/>
            <pc:sldLayoutMk cId="2443729271" sldId="2147483937"/>
          </pc:sldLayoutMkLst>
        </pc:sldLayoutChg>
        <pc:sldLayoutChg chg="del">
          <pc:chgData name="Yoel Kortick" userId="167978f5-7f40-4909-85d5-d4149554ad4e" providerId="ADAL" clId="{17D78392-7091-4238-8278-2F3BDFF78295}" dt="2024-06-23T10:02:53.551" v="154" actId="2696"/>
          <pc:sldLayoutMkLst>
            <pc:docMk/>
            <pc:sldMasterMk cId="1691894521" sldId="2147483966"/>
            <pc:sldLayoutMk cId="4050691505" sldId="2147483940"/>
          </pc:sldLayoutMkLst>
        </pc:sldLayoutChg>
        <pc:sldLayoutChg chg="del">
          <pc:chgData name="Yoel Kortick" userId="167978f5-7f40-4909-85d5-d4149554ad4e" providerId="ADAL" clId="{17D78392-7091-4238-8278-2F3BDFF78295}" dt="2024-06-23T10:03:00.419" v="162" actId="2696"/>
          <pc:sldLayoutMkLst>
            <pc:docMk/>
            <pc:sldMasterMk cId="1691894521" sldId="2147483966"/>
            <pc:sldLayoutMk cId="3780197497" sldId="2147484033"/>
          </pc:sldLayoutMkLst>
        </pc:sldLayoutChg>
        <pc:sldLayoutChg chg="del">
          <pc:chgData name="Yoel Kortick" userId="167978f5-7f40-4909-85d5-d4149554ad4e" providerId="ADAL" clId="{17D78392-7091-4238-8278-2F3BDFF78295}" dt="2024-06-23T10:03:01.116" v="163" actId="2696"/>
          <pc:sldLayoutMkLst>
            <pc:docMk/>
            <pc:sldMasterMk cId="1691894521" sldId="2147483966"/>
            <pc:sldLayoutMk cId="2673296503" sldId="2147484034"/>
          </pc:sldLayoutMkLst>
        </pc:sldLayoutChg>
        <pc:sldLayoutChg chg="del">
          <pc:chgData name="Yoel Kortick" userId="167978f5-7f40-4909-85d5-d4149554ad4e" providerId="ADAL" clId="{17D78392-7091-4238-8278-2F3BDFF78295}" dt="2024-06-23T10:03:01.821" v="164" actId="2696"/>
          <pc:sldLayoutMkLst>
            <pc:docMk/>
            <pc:sldMasterMk cId="1691894521" sldId="2147483966"/>
            <pc:sldLayoutMk cId="2788863375" sldId="2147484035"/>
          </pc:sldLayoutMkLst>
        </pc:sldLayoutChg>
        <pc:sldLayoutChg chg="del">
          <pc:chgData name="Yoel Kortick" userId="167978f5-7f40-4909-85d5-d4149554ad4e" providerId="ADAL" clId="{17D78392-7091-4238-8278-2F3BDFF78295}" dt="2024-06-23T10:03:02.475" v="165" actId="2696"/>
          <pc:sldLayoutMkLst>
            <pc:docMk/>
            <pc:sldMasterMk cId="1691894521" sldId="2147483966"/>
            <pc:sldLayoutMk cId="619499904" sldId="2147484036"/>
          </pc:sldLayoutMkLst>
        </pc:sldLayoutChg>
        <pc:sldLayoutChg chg="del">
          <pc:chgData name="Yoel Kortick" userId="167978f5-7f40-4909-85d5-d4149554ad4e" providerId="ADAL" clId="{17D78392-7091-4238-8278-2F3BDFF78295}" dt="2024-06-23T10:03:03.188" v="166" actId="2696"/>
          <pc:sldLayoutMkLst>
            <pc:docMk/>
            <pc:sldMasterMk cId="1691894521" sldId="2147483966"/>
            <pc:sldLayoutMk cId="3117733782" sldId="2147484037"/>
          </pc:sldLayoutMkLst>
        </pc:sldLayoutChg>
        <pc:sldLayoutChg chg="del">
          <pc:chgData name="Yoel Kortick" userId="167978f5-7f40-4909-85d5-d4149554ad4e" providerId="ADAL" clId="{17D78392-7091-4238-8278-2F3BDFF78295}" dt="2024-06-23T10:03:03.852" v="167" actId="2696"/>
          <pc:sldLayoutMkLst>
            <pc:docMk/>
            <pc:sldMasterMk cId="1691894521" sldId="2147483966"/>
            <pc:sldLayoutMk cId="1435569634" sldId="2147484119"/>
          </pc:sldLayoutMkLst>
        </pc:sldLayoutChg>
        <pc:sldLayoutChg chg="del">
          <pc:chgData name="Yoel Kortick" userId="167978f5-7f40-4909-85d5-d4149554ad4e" providerId="ADAL" clId="{17D78392-7091-4238-8278-2F3BDFF78295}" dt="2024-06-23T10:03:14.118" v="168" actId="2696"/>
          <pc:sldLayoutMkLst>
            <pc:docMk/>
            <pc:sldMasterMk cId="1691894521" sldId="2147483966"/>
            <pc:sldLayoutMk cId="1265630037" sldId="2147484120"/>
          </pc:sldLayoutMkLst>
        </pc:sldLayoutChg>
        <pc:sldLayoutChg chg="del">
          <pc:chgData name="Yoel Kortick" userId="167978f5-7f40-4909-85d5-d4149554ad4e" providerId="ADAL" clId="{17D78392-7091-4238-8278-2F3BDFF78295}" dt="2024-06-23T10:03:38.192" v="176" actId="2696"/>
          <pc:sldLayoutMkLst>
            <pc:docMk/>
            <pc:sldMasterMk cId="1691894521" sldId="2147483966"/>
            <pc:sldLayoutMk cId="2931456818" sldId="2147484207"/>
          </pc:sldLayoutMkLst>
        </pc:sldLayoutChg>
        <pc:sldLayoutChg chg="del">
          <pc:chgData name="Yoel Kortick" userId="167978f5-7f40-4909-85d5-d4149554ad4e" providerId="ADAL" clId="{17D78392-7091-4238-8278-2F3BDFF78295}" dt="2024-06-23T10:03:37.469" v="175" actId="2696"/>
          <pc:sldLayoutMkLst>
            <pc:docMk/>
            <pc:sldMasterMk cId="1691894521" sldId="2147483966"/>
            <pc:sldLayoutMk cId="262233839" sldId="2147484208"/>
          </pc:sldLayoutMkLst>
        </pc:sldLayoutChg>
        <pc:sldLayoutChg chg="del">
          <pc:chgData name="Yoel Kortick" userId="167978f5-7f40-4909-85d5-d4149554ad4e" providerId="ADAL" clId="{17D78392-7091-4238-8278-2F3BDFF78295}" dt="2024-06-23T10:02:11.531" v="118" actId="2696"/>
          <pc:sldLayoutMkLst>
            <pc:docMk/>
            <pc:sldMasterMk cId="1691894521" sldId="2147483966"/>
            <pc:sldLayoutMk cId="3305958603" sldId="2147484498"/>
          </pc:sldLayoutMkLst>
        </pc:sldLayoutChg>
        <pc:sldLayoutChg chg="del">
          <pc:chgData name="Yoel Kortick" userId="167978f5-7f40-4909-85d5-d4149554ad4e" providerId="ADAL" clId="{17D78392-7091-4238-8278-2F3BDFF78295}" dt="2024-06-23T10:02:13.388" v="119" actId="2696"/>
          <pc:sldLayoutMkLst>
            <pc:docMk/>
            <pc:sldMasterMk cId="1691894521" sldId="2147483966"/>
            <pc:sldLayoutMk cId="2805829425" sldId="2147484499"/>
          </pc:sldLayoutMkLst>
        </pc:sldLayoutChg>
        <pc:sldLayoutChg chg="del">
          <pc:chgData name="Yoel Kortick" userId="167978f5-7f40-4909-85d5-d4149554ad4e" providerId="ADAL" clId="{17D78392-7091-4238-8278-2F3BDFF78295}" dt="2024-06-23T10:02:48.031" v="147" actId="2696"/>
          <pc:sldLayoutMkLst>
            <pc:docMk/>
            <pc:sldMasterMk cId="1691894521" sldId="2147483966"/>
            <pc:sldLayoutMk cId="2607327543" sldId="2147484503"/>
          </pc:sldLayoutMkLst>
        </pc:sldLayoutChg>
        <pc:sldLayoutChg chg="del">
          <pc:chgData name="Yoel Kortick" userId="167978f5-7f40-4909-85d5-d4149554ad4e" providerId="ADAL" clId="{17D78392-7091-4238-8278-2F3BDFF78295}" dt="2024-06-23T09:57:05.583" v="52" actId="2696"/>
          <pc:sldLayoutMkLst>
            <pc:docMk/>
            <pc:sldMasterMk cId="1691894521" sldId="2147483966"/>
            <pc:sldLayoutMk cId="41243747" sldId="2147484589"/>
          </pc:sldLayoutMkLst>
        </pc:sldLayoutChg>
        <pc:sldLayoutChg chg="del">
          <pc:chgData name="Yoel Kortick" userId="167978f5-7f40-4909-85d5-d4149554ad4e" providerId="ADAL" clId="{17D78392-7091-4238-8278-2F3BDFF78295}" dt="2024-06-23T10:02:28.400" v="124" actId="2696"/>
          <pc:sldLayoutMkLst>
            <pc:docMk/>
            <pc:sldMasterMk cId="1691894521" sldId="2147483966"/>
            <pc:sldLayoutMk cId="2072723489" sldId="2147484591"/>
          </pc:sldLayoutMkLst>
        </pc:sldLayoutChg>
        <pc:sldLayoutChg chg="del">
          <pc:chgData name="Yoel Kortick" userId="167978f5-7f40-4909-85d5-d4149554ad4e" providerId="ADAL" clId="{17D78392-7091-4238-8278-2F3BDFF78295}" dt="2024-06-23T10:02:35.021" v="131" actId="2696"/>
          <pc:sldLayoutMkLst>
            <pc:docMk/>
            <pc:sldMasterMk cId="1691894521" sldId="2147483966"/>
            <pc:sldLayoutMk cId="3805030279" sldId="2147484592"/>
          </pc:sldLayoutMkLst>
        </pc:sldLayoutChg>
        <pc:sldLayoutChg chg="del">
          <pc:chgData name="Yoel Kortick" userId="167978f5-7f40-4909-85d5-d4149554ad4e" providerId="ADAL" clId="{17D78392-7091-4238-8278-2F3BDFF78295}" dt="2024-06-23T10:02:54.406" v="155" actId="2696"/>
          <pc:sldLayoutMkLst>
            <pc:docMk/>
            <pc:sldMasterMk cId="1691894521" sldId="2147483966"/>
            <pc:sldLayoutMk cId="2065273468" sldId="2147484614"/>
          </pc:sldLayoutMkLst>
        </pc:sldLayoutChg>
        <pc:sldLayoutChg chg="del">
          <pc:chgData name="Yoel Kortick" userId="167978f5-7f40-4909-85d5-d4149554ad4e" providerId="ADAL" clId="{17D78392-7091-4238-8278-2F3BDFF78295}" dt="2024-06-23T10:02:55.102" v="156" actId="2696"/>
          <pc:sldLayoutMkLst>
            <pc:docMk/>
            <pc:sldMasterMk cId="1691894521" sldId="2147483966"/>
            <pc:sldLayoutMk cId="90841879" sldId="2147484616"/>
          </pc:sldLayoutMkLst>
        </pc:sldLayoutChg>
        <pc:sldLayoutChg chg="del">
          <pc:chgData name="Yoel Kortick" userId="167978f5-7f40-4909-85d5-d4149554ad4e" providerId="ADAL" clId="{17D78392-7091-4238-8278-2F3BDFF78295}" dt="2024-06-23T10:02:56.456" v="157" actId="2696"/>
          <pc:sldLayoutMkLst>
            <pc:docMk/>
            <pc:sldMasterMk cId="1691894521" sldId="2147483966"/>
            <pc:sldLayoutMk cId="1508838985" sldId="2147484618"/>
          </pc:sldLayoutMkLst>
        </pc:sldLayoutChg>
        <pc:sldLayoutChg chg="del">
          <pc:chgData name="Yoel Kortick" userId="167978f5-7f40-4909-85d5-d4149554ad4e" providerId="ADAL" clId="{17D78392-7091-4238-8278-2F3BDFF78295}" dt="2024-06-23T10:02:57.196" v="158" actId="2696"/>
          <pc:sldLayoutMkLst>
            <pc:docMk/>
            <pc:sldMasterMk cId="1691894521" sldId="2147483966"/>
            <pc:sldLayoutMk cId="3031033169" sldId="2147484619"/>
          </pc:sldLayoutMkLst>
        </pc:sldLayoutChg>
        <pc:sldLayoutChg chg="del">
          <pc:chgData name="Yoel Kortick" userId="167978f5-7f40-4909-85d5-d4149554ad4e" providerId="ADAL" clId="{17D78392-7091-4238-8278-2F3BDFF78295}" dt="2024-06-23T10:02:57.974" v="159" actId="2696"/>
          <pc:sldLayoutMkLst>
            <pc:docMk/>
            <pc:sldMasterMk cId="1691894521" sldId="2147483966"/>
            <pc:sldLayoutMk cId="4072244268" sldId="2147484622"/>
          </pc:sldLayoutMkLst>
        </pc:sldLayoutChg>
        <pc:sldLayoutChg chg="del">
          <pc:chgData name="Yoel Kortick" userId="167978f5-7f40-4909-85d5-d4149554ad4e" providerId="ADAL" clId="{17D78392-7091-4238-8278-2F3BDFF78295}" dt="2024-06-23T10:02:58.701" v="160" actId="2696"/>
          <pc:sldLayoutMkLst>
            <pc:docMk/>
            <pc:sldMasterMk cId="1691894521" sldId="2147483966"/>
            <pc:sldLayoutMk cId="794650028" sldId="2147484623"/>
          </pc:sldLayoutMkLst>
        </pc:sldLayoutChg>
        <pc:sldLayoutChg chg="del">
          <pc:chgData name="Yoel Kortick" userId="167978f5-7f40-4909-85d5-d4149554ad4e" providerId="ADAL" clId="{17D78392-7091-4238-8278-2F3BDFF78295}" dt="2024-06-23T09:56:55.047" v="51" actId="47"/>
          <pc:sldLayoutMkLst>
            <pc:docMk/>
            <pc:sldMasterMk cId="1691894521" sldId="2147483966"/>
            <pc:sldLayoutMk cId="2066544731" sldId="2147484630"/>
          </pc:sldLayoutMkLst>
        </pc:sldLayoutChg>
        <pc:sldLayoutChg chg="del">
          <pc:chgData name="Yoel Kortick" userId="167978f5-7f40-4909-85d5-d4149554ad4e" providerId="ADAL" clId="{17D78392-7091-4238-8278-2F3BDFF78295}" dt="2024-06-23T10:02:36.454" v="133" actId="2696"/>
          <pc:sldLayoutMkLst>
            <pc:docMk/>
            <pc:sldMasterMk cId="1691894521" sldId="2147483966"/>
            <pc:sldLayoutMk cId="2126478921" sldId="2147484632"/>
          </pc:sldLayoutMkLst>
        </pc:sldLayoutChg>
        <pc:sldLayoutChg chg="del">
          <pc:chgData name="Yoel Kortick" userId="167978f5-7f40-4909-85d5-d4149554ad4e" providerId="ADAL" clId="{17D78392-7091-4238-8278-2F3BDFF78295}" dt="2024-06-23T10:02:38.455" v="135" actId="2696"/>
          <pc:sldLayoutMkLst>
            <pc:docMk/>
            <pc:sldMasterMk cId="1691894521" sldId="2147483966"/>
            <pc:sldLayoutMk cId="1171175249" sldId="2147484635"/>
          </pc:sldLayoutMkLst>
        </pc:sldLayoutChg>
        <pc:sldLayoutChg chg="del">
          <pc:chgData name="Yoel Kortick" userId="167978f5-7f40-4909-85d5-d4149554ad4e" providerId="ADAL" clId="{17D78392-7091-4238-8278-2F3BDFF78295}" dt="2024-06-23T10:02:29.708" v="125" actId="2696"/>
          <pc:sldLayoutMkLst>
            <pc:docMk/>
            <pc:sldMasterMk cId="1691894521" sldId="2147483966"/>
            <pc:sldLayoutMk cId="3458309563" sldId="2147484636"/>
          </pc:sldLayoutMkLst>
        </pc:sldLayoutChg>
        <pc:sldLayoutChg chg="del">
          <pc:chgData name="Yoel Kortick" userId="167978f5-7f40-4909-85d5-d4149554ad4e" providerId="ADAL" clId="{17D78392-7091-4238-8278-2F3BDFF78295}" dt="2024-06-23T10:02:31.927" v="127" actId="2696"/>
          <pc:sldLayoutMkLst>
            <pc:docMk/>
            <pc:sldMasterMk cId="1691894521" sldId="2147483966"/>
            <pc:sldLayoutMk cId="477554592" sldId="2147484638"/>
          </pc:sldLayoutMkLst>
        </pc:sldLayoutChg>
        <pc:sldLayoutChg chg="del">
          <pc:chgData name="Yoel Kortick" userId="167978f5-7f40-4909-85d5-d4149554ad4e" providerId="ADAL" clId="{17D78392-7091-4238-8278-2F3BDFF78295}" dt="2024-06-23T10:02:32.709" v="128" actId="2696"/>
          <pc:sldLayoutMkLst>
            <pc:docMk/>
            <pc:sldMasterMk cId="1691894521" sldId="2147483966"/>
            <pc:sldLayoutMk cId="371855891" sldId="2147484639"/>
          </pc:sldLayoutMkLst>
        </pc:sldLayoutChg>
        <pc:sldLayoutChg chg="del">
          <pc:chgData name="Yoel Kortick" userId="167978f5-7f40-4909-85d5-d4149554ad4e" providerId="ADAL" clId="{17D78392-7091-4238-8278-2F3BDFF78295}" dt="2024-06-23T10:02:34.261" v="130" actId="2696"/>
          <pc:sldLayoutMkLst>
            <pc:docMk/>
            <pc:sldMasterMk cId="1691894521" sldId="2147483966"/>
            <pc:sldLayoutMk cId="1479744945" sldId="2147484641"/>
          </pc:sldLayoutMkLst>
        </pc:sldLayoutChg>
        <pc:sldLayoutChg chg="del">
          <pc:chgData name="Yoel Kortick" userId="167978f5-7f40-4909-85d5-d4149554ad4e" providerId="ADAL" clId="{17D78392-7091-4238-8278-2F3BDFF78295}" dt="2024-06-23T10:02:39.369" v="136" actId="2696"/>
          <pc:sldLayoutMkLst>
            <pc:docMk/>
            <pc:sldMasterMk cId="1691894521" sldId="2147483966"/>
            <pc:sldLayoutMk cId="3428793645" sldId="2147484642"/>
          </pc:sldLayoutMkLst>
        </pc:sldLayoutChg>
        <pc:sldLayoutChg chg="del">
          <pc:chgData name="Yoel Kortick" userId="167978f5-7f40-4909-85d5-d4149554ad4e" providerId="ADAL" clId="{17D78392-7091-4238-8278-2F3BDFF78295}" dt="2024-06-23T10:02:40.220" v="137" actId="2696"/>
          <pc:sldLayoutMkLst>
            <pc:docMk/>
            <pc:sldMasterMk cId="1691894521" sldId="2147483966"/>
            <pc:sldLayoutMk cId="720805735" sldId="2147484644"/>
          </pc:sldLayoutMkLst>
        </pc:sldLayoutChg>
        <pc:sldLayoutChg chg="del">
          <pc:chgData name="Yoel Kortick" userId="167978f5-7f40-4909-85d5-d4149554ad4e" providerId="ADAL" clId="{17D78392-7091-4238-8278-2F3BDFF78295}" dt="2024-06-23T10:02:41.336" v="138" actId="2696"/>
          <pc:sldLayoutMkLst>
            <pc:docMk/>
            <pc:sldMasterMk cId="1691894521" sldId="2147483966"/>
            <pc:sldLayoutMk cId="2629522034" sldId="2147484648"/>
          </pc:sldLayoutMkLst>
        </pc:sldLayoutChg>
        <pc:sldLayoutChg chg="del">
          <pc:chgData name="Yoel Kortick" userId="167978f5-7f40-4909-85d5-d4149554ad4e" providerId="ADAL" clId="{17D78392-7091-4238-8278-2F3BDFF78295}" dt="2024-06-23T10:02:42.937" v="140" actId="2696"/>
          <pc:sldLayoutMkLst>
            <pc:docMk/>
            <pc:sldMasterMk cId="1691894521" sldId="2147483966"/>
            <pc:sldLayoutMk cId="525117894" sldId="2147484649"/>
          </pc:sldLayoutMkLst>
        </pc:sldLayoutChg>
        <pc:sldLayoutChg chg="del">
          <pc:chgData name="Yoel Kortick" userId="167978f5-7f40-4909-85d5-d4149554ad4e" providerId="ADAL" clId="{17D78392-7091-4238-8278-2F3BDFF78295}" dt="2024-06-23T10:02:19.351" v="122" actId="2696"/>
          <pc:sldLayoutMkLst>
            <pc:docMk/>
            <pc:sldMasterMk cId="1691894521" sldId="2147483966"/>
            <pc:sldLayoutMk cId="3831170157" sldId="2147484651"/>
          </pc:sldLayoutMkLst>
        </pc:sldLayoutChg>
        <pc:sldLayoutChg chg="del">
          <pc:chgData name="Yoel Kortick" userId="167978f5-7f40-4909-85d5-d4149554ad4e" providerId="ADAL" clId="{17D78392-7091-4238-8278-2F3BDFF78295}" dt="2024-06-23T10:02:17.828" v="121" actId="2696"/>
          <pc:sldLayoutMkLst>
            <pc:docMk/>
            <pc:sldMasterMk cId="1691894521" sldId="2147483966"/>
            <pc:sldLayoutMk cId="4268709490" sldId="2147484652"/>
          </pc:sldLayoutMkLst>
        </pc:sldLayoutChg>
        <pc:sldLayoutChg chg="del">
          <pc:chgData name="Yoel Kortick" userId="167978f5-7f40-4909-85d5-d4149554ad4e" providerId="ADAL" clId="{17D78392-7091-4238-8278-2F3BDFF78295}" dt="2024-06-23T10:02:14.560" v="120" actId="2696"/>
          <pc:sldLayoutMkLst>
            <pc:docMk/>
            <pc:sldMasterMk cId="1691894521" sldId="2147483966"/>
            <pc:sldLayoutMk cId="4169000912" sldId="214748465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4166352113" sldId="2147484656"/>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2678986411" sldId="2147484657"/>
          </pc:sldLayoutMkLst>
        </pc:sldLayoutChg>
        <pc:sldLayoutChg chg="del">
          <pc:chgData name="Yoel Kortick" userId="167978f5-7f40-4909-85d5-d4149554ad4e" providerId="ADAL" clId="{17D78392-7091-4238-8278-2F3BDFF78295}" dt="2024-06-23T09:56:36.526" v="46" actId="2696"/>
          <pc:sldLayoutMkLst>
            <pc:docMk/>
            <pc:sldMasterMk cId="1691894521" sldId="2147483966"/>
            <pc:sldLayoutMk cId="3660680566" sldId="2147484658"/>
          </pc:sldLayoutMkLst>
        </pc:sldLayoutChg>
        <pc:sldLayoutChg chg="del">
          <pc:chgData name="Yoel Kortick" userId="167978f5-7f40-4909-85d5-d4149554ad4e" providerId="ADAL" clId="{17D78392-7091-4238-8278-2F3BDFF78295}" dt="2024-06-23T09:56:37.191" v="47" actId="2696"/>
          <pc:sldLayoutMkLst>
            <pc:docMk/>
            <pc:sldMasterMk cId="1691894521" sldId="2147483966"/>
            <pc:sldLayoutMk cId="3766125900" sldId="2147484660"/>
          </pc:sldLayoutMkLst>
        </pc:sldLayoutChg>
        <pc:sldLayoutChg chg="del">
          <pc:chgData name="Yoel Kortick" userId="167978f5-7f40-4909-85d5-d4149554ad4e" providerId="ADAL" clId="{17D78392-7091-4238-8278-2F3BDFF78295}" dt="2024-06-23T09:56:37.831" v="48" actId="2696"/>
          <pc:sldLayoutMkLst>
            <pc:docMk/>
            <pc:sldMasterMk cId="1691894521" sldId="2147483966"/>
            <pc:sldLayoutMk cId="939543712" sldId="2147484661"/>
          </pc:sldLayoutMkLst>
        </pc:sldLayoutChg>
        <pc:sldLayoutChg chg="del">
          <pc:chgData name="Yoel Kortick" userId="167978f5-7f40-4909-85d5-d4149554ad4e" providerId="ADAL" clId="{17D78392-7091-4238-8278-2F3BDFF78295}" dt="2024-06-23T10:02:35.709" v="132" actId="2696"/>
          <pc:sldLayoutMkLst>
            <pc:docMk/>
            <pc:sldMasterMk cId="1691894521" sldId="2147483966"/>
            <pc:sldLayoutMk cId="990459230" sldId="2147484663"/>
          </pc:sldLayoutMkLst>
        </pc:sldLayoutChg>
        <pc:sldLayoutChg chg="del">
          <pc:chgData name="Yoel Kortick" userId="167978f5-7f40-4909-85d5-d4149554ad4e" providerId="ADAL" clId="{17D78392-7091-4238-8278-2F3BDFF78295}" dt="2024-06-23T10:02:42.158" v="139" actId="2696"/>
          <pc:sldLayoutMkLst>
            <pc:docMk/>
            <pc:sldMasterMk cId="1691894521" sldId="2147483966"/>
            <pc:sldLayoutMk cId="2752866169" sldId="2147484664"/>
          </pc:sldLayoutMkLst>
        </pc:sldLayoutChg>
        <pc:sldLayoutChg chg="del">
          <pc:chgData name="Yoel Kortick" userId="167978f5-7f40-4909-85d5-d4149554ad4e" providerId="ADAL" clId="{17D78392-7091-4238-8278-2F3BDFF78295}" dt="2024-06-23T10:02:30.588" v="126" actId="2696"/>
          <pc:sldLayoutMkLst>
            <pc:docMk/>
            <pc:sldMasterMk cId="1691894521" sldId="2147483966"/>
            <pc:sldLayoutMk cId="3130732954" sldId="2147484666"/>
          </pc:sldLayoutMkLst>
        </pc:sldLayoutChg>
        <pc:sldLayoutChg chg="del">
          <pc:chgData name="Yoel Kortick" userId="167978f5-7f40-4909-85d5-d4149554ad4e" providerId="ADAL" clId="{17D78392-7091-4238-8278-2F3BDFF78295}" dt="2024-06-23T10:02:33.499" v="129" actId="2696"/>
          <pc:sldLayoutMkLst>
            <pc:docMk/>
            <pc:sldMasterMk cId="1691894521" sldId="2147483966"/>
            <pc:sldLayoutMk cId="253012666" sldId="2147484667"/>
          </pc:sldLayoutMkLst>
        </pc:sldLayoutChg>
        <pc:sldLayoutChg chg="del">
          <pc:chgData name="Yoel Kortick" userId="167978f5-7f40-4909-85d5-d4149554ad4e" providerId="ADAL" clId="{17D78392-7091-4238-8278-2F3BDFF78295}" dt="2024-06-23T10:02:37.598" v="134" actId="2696"/>
          <pc:sldLayoutMkLst>
            <pc:docMk/>
            <pc:sldMasterMk cId="1691894521" sldId="2147483966"/>
            <pc:sldLayoutMk cId="3068545794" sldId="2147484669"/>
          </pc:sldLayoutMkLst>
        </pc:sldLayoutChg>
        <pc:sldLayoutChg chg="del">
          <pc:chgData name="Yoel Kortick" userId="167978f5-7f40-4909-85d5-d4149554ad4e" providerId="ADAL" clId="{17D78392-7091-4238-8278-2F3BDFF78295}" dt="2024-06-23T10:02:43.710" v="141" actId="2696"/>
          <pc:sldLayoutMkLst>
            <pc:docMk/>
            <pc:sldMasterMk cId="1691894521" sldId="2147483966"/>
            <pc:sldLayoutMk cId="1808643945" sldId="2147484671"/>
          </pc:sldLayoutMkLst>
        </pc:sldLayoutChg>
        <pc:sldLayoutChg chg="del">
          <pc:chgData name="Yoel Kortick" userId="167978f5-7f40-4909-85d5-d4149554ad4e" providerId="ADAL" clId="{17D78392-7091-4238-8278-2F3BDFF78295}" dt="2024-06-23T10:02:44.461" v="142" actId="2696"/>
          <pc:sldLayoutMkLst>
            <pc:docMk/>
            <pc:sldMasterMk cId="1691894521" sldId="2147483966"/>
            <pc:sldLayoutMk cId="653484807" sldId="2147484672"/>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855485958" sldId="214748467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565654185" sldId="2147484674"/>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3197168305" sldId="2147484675"/>
          </pc:sldLayoutMkLst>
        </pc:sldLayoutChg>
        <pc:sldLayoutChg chg="del">
          <pc:chgData name="Yoel Kortick" userId="167978f5-7f40-4909-85d5-d4149554ad4e" providerId="ADAL" clId="{17D78392-7091-4238-8278-2F3BDFF78295}" dt="2024-06-23T10:02:59.677" v="161" actId="2696"/>
          <pc:sldLayoutMkLst>
            <pc:docMk/>
            <pc:sldMasterMk cId="1691894521" sldId="2147483966"/>
            <pc:sldLayoutMk cId="1373068805" sldId="2147484677"/>
          </pc:sldLayoutMkLst>
        </pc:sldLayoutChg>
        <pc:sldLayoutChg chg="del">
          <pc:chgData name="Yoel Kortick" userId="167978f5-7f40-4909-85d5-d4149554ad4e" providerId="ADAL" clId="{17D78392-7091-4238-8278-2F3BDFF78295}" dt="2024-06-23T10:03:17.207" v="172" actId="2696"/>
          <pc:sldLayoutMkLst>
            <pc:docMk/>
            <pc:sldMasterMk cId="1691894521" sldId="2147483966"/>
            <pc:sldLayoutMk cId="2987272044" sldId="2147484679"/>
          </pc:sldLayoutMkLst>
        </pc:sldLayoutChg>
        <pc:sldLayoutChg chg="del">
          <pc:chgData name="Yoel Kortick" userId="167978f5-7f40-4909-85d5-d4149554ad4e" providerId="ADAL" clId="{17D78392-7091-4238-8278-2F3BDFF78295}" dt="2024-06-23T10:03:15.543" v="170" actId="2696"/>
          <pc:sldLayoutMkLst>
            <pc:docMk/>
            <pc:sldMasterMk cId="1691894521" sldId="2147483966"/>
            <pc:sldLayoutMk cId="76026414" sldId="2147484680"/>
          </pc:sldLayoutMkLst>
        </pc:sldLayoutChg>
        <pc:sldLayoutChg chg="del">
          <pc:chgData name="Yoel Kortick" userId="167978f5-7f40-4909-85d5-d4149554ad4e" providerId="ADAL" clId="{17D78392-7091-4238-8278-2F3BDFF78295}" dt="2024-06-23T10:03:14.889" v="169" actId="2696"/>
          <pc:sldLayoutMkLst>
            <pc:docMk/>
            <pc:sldMasterMk cId="1691894521" sldId="2147483966"/>
            <pc:sldLayoutMk cId="1046536594" sldId="2147484681"/>
          </pc:sldLayoutMkLst>
        </pc:sldLayoutChg>
        <pc:sldLayoutChg chg="del">
          <pc:chgData name="Yoel Kortick" userId="167978f5-7f40-4909-85d5-d4149554ad4e" providerId="ADAL" clId="{17D78392-7091-4238-8278-2F3BDFF78295}" dt="2024-06-23T10:02:45.205" v="143" actId="2696"/>
          <pc:sldLayoutMkLst>
            <pc:docMk/>
            <pc:sldMasterMk cId="1691894521" sldId="2147483966"/>
            <pc:sldLayoutMk cId="3830252464" sldId="2147484682"/>
          </pc:sldLayoutMkLst>
        </pc:sldLayoutChg>
        <pc:sldLayoutChg chg="del">
          <pc:chgData name="Yoel Kortick" userId="167978f5-7f40-4909-85d5-d4149554ad4e" providerId="ADAL" clId="{17D78392-7091-4238-8278-2F3BDFF78295}" dt="2024-06-23T10:03:16.740" v="171" actId="2696"/>
          <pc:sldLayoutMkLst>
            <pc:docMk/>
            <pc:sldMasterMk cId="1691894521" sldId="2147483966"/>
            <pc:sldLayoutMk cId="2032487351" sldId="2147484683"/>
          </pc:sldLayoutMkLst>
        </pc:sldLayoutChg>
        <pc:sldLayoutChg chg="del">
          <pc:chgData name="Yoel Kortick" userId="167978f5-7f40-4909-85d5-d4149554ad4e" providerId="ADAL" clId="{17D78392-7091-4238-8278-2F3BDFF78295}" dt="2024-06-23T10:03:17.676" v="173" actId="2696"/>
          <pc:sldLayoutMkLst>
            <pc:docMk/>
            <pc:sldMasterMk cId="1691894521" sldId="2147483966"/>
            <pc:sldLayoutMk cId="1713843053" sldId="2147484684"/>
          </pc:sldLayoutMkLst>
        </pc:sldLayoutChg>
        <pc:sldLayoutChg chg="del">
          <pc:chgData name="Yoel Kortick" userId="167978f5-7f40-4909-85d5-d4149554ad4e" providerId="ADAL" clId="{17D78392-7091-4238-8278-2F3BDFF78295}" dt="2024-06-23T10:03:18.364" v="174" actId="2696"/>
          <pc:sldLayoutMkLst>
            <pc:docMk/>
            <pc:sldMasterMk cId="1691894521" sldId="2147483966"/>
            <pc:sldLayoutMk cId="2247619722" sldId="21474846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27/06/2024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27/06/2024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pi/deki/files/165061/Serials_Automation_tasks_for_summary_holdings.pptx" TargetMode="External"/><Relationship Id="rId2" Type="http://schemas.openxmlformats.org/officeDocument/2006/relationships/hyperlink" Target="https://knowledge.exlibrisgroup.com/@api/deki/files/165060/Serials_Prediction_Patterns_and_Serial_Check-in.pptx" TargetMode="External"/><Relationship Id="rId1" Type="http://schemas.openxmlformats.org/officeDocument/2006/relationships/slideLayout" Target="../slideLayouts/slideLayout1.xml"/><Relationship Id="rId4" Type="http://schemas.openxmlformats.org/officeDocument/2006/relationships/hyperlink" Target="https://knowledge.exlibrisgroup.com/@api/deki/files/112180/How_to_create_predicted_items_without_a_POL_(acquisitions_order).doc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p:txBody>
          <a:bodyPr/>
          <a:lstStyle/>
          <a:p>
            <a:r>
              <a:rPr lang="en-US" dirty="0"/>
              <a:t>How to use the Break Indicator in the physical item together with summary holdings</a:t>
            </a:r>
            <a:endParaRPr lang="en-NL" dirty="0"/>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a:xfrm>
            <a:off x="1690688" y="4211951"/>
            <a:ext cx="8743950" cy="1400283"/>
          </a:xfrm>
        </p:spPr>
        <p:txBody>
          <a:bodyPr/>
          <a:lstStyle/>
          <a:p>
            <a:r>
              <a:rPr lang="en-US" sz="3600" b="1" dirty="0"/>
              <a:t>Yoel Kortick</a:t>
            </a:r>
          </a:p>
          <a:p>
            <a:r>
              <a:rPr lang="en-US" sz="3600" b="1" dirty="0"/>
              <a:t>Senior Librarian</a:t>
            </a:r>
            <a:endParaRPr lang="en-NL" sz="3600" b="1" dirty="0"/>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before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468848"/>
          </a:xfrm>
        </p:spPr>
        <p:txBody>
          <a:bodyPr/>
          <a:lstStyle/>
          <a:p>
            <a:r>
              <a:rPr lang="en-US" sz="2000" dirty="0"/>
              <a:t>The six items have the following values</a:t>
            </a:r>
          </a:p>
        </p:txBody>
      </p:sp>
      <p:graphicFrame>
        <p:nvGraphicFramePr>
          <p:cNvPr id="2" name="Table 1">
            <a:extLst>
              <a:ext uri="{FF2B5EF4-FFF2-40B4-BE49-F238E27FC236}">
                <a16:creationId xmlns:a16="http://schemas.microsoft.com/office/drawing/2014/main" id="{D05D9B0B-E632-7FC2-7491-D9015999F845}"/>
              </a:ext>
            </a:extLst>
          </p:cNvPr>
          <p:cNvGraphicFramePr>
            <a:graphicFrameLocks noGrp="1"/>
          </p:cNvGraphicFramePr>
          <p:nvPr>
            <p:extLst>
              <p:ext uri="{D42A27DB-BD31-4B8C-83A1-F6EECF244321}">
                <p14:modId xmlns:p14="http://schemas.microsoft.com/office/powerpoint/2010/main" val="1487723267"/>
              </p:ext>
            </p:extLst>
          </p:nvPr>
        </p:nvGraphicFramePr>
        <p:xfrm>
          <a:off x="390033" y="1682115"/>
          <a:ext cx="11450675" cy="4589219"/>
        </p:xfrm>
        <a:graphic>
          <a:graphicData uri="http://schemas.openxmlformats.org/drawingml/2006/table">
            <a:tbl>
              <a:tblPr firstRow="1" bandRow="1">
                <a:tableStyleId>{073A0DAA-6AF3-43AB-8588-CEC1D06C72B9}</a:tableStyleId>
              </a:tblPr>
              <a:tblGrid>
                <a:gridCol w="1210167">
                  <a:extLst>
                    <a:ext uri="{9D8B030D-6E8A-4147-A177-3AD203B41FA5}">
                      <a16:colId xmlns:a16="http://schemas.microsoft.com/office/drawing/2014/main" val="1125447219"/>
                    </a:ext>
                  </a:extLst>
                </a:gridCol>
                <a:gridCol w="1228725">
                  <a:extLst>
                    <a:ext uri="{9D8B030D-6E8A-4147-A177-3AD203B41FA5}">
                      <a16:colId xmlns:a16="http://schemas.microsoft.com/office/drawing/2014/main" val="2216128994"/>
                    </a:ext>
                  </a:extLst>
                </a:gridCol>
                <a:gridCol w="1123950">
                  <a:extLst>
                    <a:ext uri="{9D8B030D-6E8A-4147-A177-3AD203B41FA5}">
                      <a16:colId xmlns:a16="http://schemas.microsoft.com/office/drawing/2014/main" val="706234575"/>
                    </a:ext>
                  </a:extLst>
                </a:gridCol>
                <a:gridCol w="2238375">
                  <a:extLst>
                    <a:ext uri="{9D8B030D-6E8A-4147-A177-3AD203B41FA5}">
                      <a16:colId xmlns:a16="http://schemas.microsoft.com/office/drawing/2014/main" val="177683206"/>
                    </a:ext>
                  </a:extLst>
                </a:gridCol>
                <a:gridCol w="1685925">
                  <a:extLst>
                    <a:ext uri="{9D8B030D-6E8A-4147-A177-3AD203B41FA5}">
                      <a16:colId xmlns:a16="http://schemas.microsoft.com/office/drawing/2014/main" val="3926312201"/>
                    </a:ext>
                  </a:extLst>
                </a:gridCol>
                <a:gridCol w="2000250">
                  <a:extLst>
                    <a:ext uri="{9D8B030D-6E8A-4147-A177-3AD203B41FA5}">
                      <a16:colId xmlns:a16="http://schemas.microsoft.com/office/drawing/2014/main" val="1469604157"/>
                    </a:ext>
                  </a:extLst>
                </a:gridCol>
                <a:gridCol w="1963283">
                  <a:extLst>
                    <a:ext uri="{9D8B030D-6E8A-4147-A177-3AD203B41FA5}">
                      <a16:colId xmlns:a16="http://schemas.microsoft.com/office/drawing/2014/main" val="4114285537"/>
                    </a:ext>
                  </a:extLst>
                </a:gridCol>
              </a:tblGrid>
              <a:tr h="816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Enum A</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Enum B</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Chron I</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Description</a:t>
                      </a:r>
                    </a:p>
                    <a:p>
                      <a:endParaRPr lang="en-US" dirty="0"/>
                    </a:p>
                  </a:txBody>
                  <a:tcPr/>
                </a:tc>
                <a:tc>
                  <a:txBody>
                    <a:bodyPr/>
                    <a:lstStyle/>
                    <a:p>
                      <a:r>
                        <a:rPr lang="en-US" dirty="0"/>
                        <a:t>Pattern type</a:t>
                      </a:r>
                    </a:p>
                  </a:txBody>
                  <a:tcPr/>
                </a:tc>
                <a:tc>
                  <a:txBody>
                    <a:bodyPr/>
                    <a:lstStyle/>
                    <a:p>
                      <a:r>
                        <a:rPr lang="en-US" dirty="0"/>
                        <a:t>Linking Number</a:t>
                      </a:r>
                    </a:p>
                  </a:txBody>
                  <a:tcPr/>
                </a:tc>
                <a:tc>
                  <a:txBody>
                    <a:bodyPr/>
                    <a:lstStyle/>
                    <a:p>
                      <a:r>
                        <a:rPr lang="en-US" dirty="0"/>
                        <a:t>Receiving Date</a:t>
                      </a:r>
                    </a:p>
                  </a:txBody>
                  <a:tcPr/>
                </a:tc>
                <a:extLst>
                  <a:ext uri="{0D108BD9-81ED-4DB2-BD59-A6C34878D82A}">
                    <a16:rowId xmlns:a16="http://schemas.microsoft.com/office/drawing/2014/main" val="2856925023"/>
                  </a:ext>
                </a:extLst>
              </a:tr>
              <a:tr h="571867">
                <a:tc>
                  <a:txBody>
                    <a:bodyPr/>
                    <a:lstStyle/>
                    <a:p>
                      <a:r>
                        <a:rPr lang="en-US" dirty="0"/>
                        <a:t>2</a:t>
                      </a:r>
                    </a:p>
                  </a:txBody>
                  <a:tcPr/>
                </a:tc>
                <a:tc>
                  <a:txBody>
                    <a:bodyPr/>
                    <a:lstStyle/>
                    <a:p>
                      <a:r>
                        <a:rPr lang="en-US" dirty="0"/>
                        <a:t>1</a:t>
                      </a:r>
                    </a:p>
                  </a:txBody>
                  <a:tcPr/>
                </a:tc>
                <a:tc>
                  <a:txBody>
                    <a:bodyPr/>
                    <a:lstStyle/>
                    <a:p>
                      <a:r>
                        <a:rPr lang="en-US" dirty="0"/>
                        <a:t>1954</a:t>
                      </a:r>
                    </a:p>
                  </a:txBody>
                  <a:tcPr/>
                </a:tc>
                <a:tc>
                  <a:txBody>
                    <a:bodyPr/>
                    <a:lstStyle/>
                    <a:p>
                      <a:r>
                        <a:rPr lang="nl-NL" dirty="0"/>
                        <a:t>Vol. 2 Iss. 1 (1954)</a:t>
                      </a:r>
                      <a:endParaRPr lang="en-US" dirty="0"/>
                    </a:p>
                  </a:txBody>
                  <a:tcPr/>
                </a:tc>
                <a:tc>
                  <a:txBody>
                    <a:bodyPr/>
                    <a:lstStyle/>
                    <a:p>
                      <a:r>
                        <a:rPr lang="en-US" dirty="0"/>
                        <a:t>3 (853)</a:t>
                      </a:r>
                    </a:p>
                  </a:txBody>
                  <a:tcPr/>
                </a:tc>
                <a:tc>
                  <a:txBody>
                    <a:bodyPr/>
                    <a:lstStyle/>
                    <a:p>
                      <a:r>
                        <a:rPr lang="en-US" dirty="0"/>
                        <a:t>1</a:t>
                      </a:r>
                    </a:p>
                  </a:txBody>
                  <a:tcPr/>
                </a:tc>
                <a:tc>
                  <a:txBody>
                    <a:bodyPr/>
                    <a:lstStyle/>
                    <a:p>
                      <a:r>
                        <a:rPr lang="en-US" dirty="0"/>
                        <a:t>27/06/2024</a:t>
                      </a:r>
                    </a:p>
                  </a:txBody>
                  <a:tcPr/>
                </a:tc>
                <a:extLst>
                  <a:ext uri="{0D108BD9-81ED-4DB2-BD59-A6C34878D82A}">
                    <a16:rowId xmlns:a16="http://schemas.microsoft.com/office/drawing/2014/main" val="3355223177"/>
                  </a:ext>
                </a:extLst>
              </a:tr>
              <a:tr h="571867">
                <a:tc>
                  <a:txBody>
                    <a:bodyPr/>
                    <a:lstStyle/>
                    <a:p>
                      <a:r>
                        <a:rPr lang="en-US" dirty="0"/>
                        <a:t>2</a:t>
                      </a:r>
                    </a:p>
                  </a:txBody>
                  <a:tcPr/>
                </a:tc>
                <a:tc>
                  <a:txBody>
                    <a:bodyPr/>
                    <a:lstStyle/>
                    <a:p>
                      <a:r>
                        <a:rPr lang="en-US" dirty="0"/>
                        <a:t>3</a:t>
                      </a:r>
                    </a:p>
                  </a:txBody>
                  <a:tcPr/>
                </a:tc>
                <a:tc>
                  <a:txBody>
                    <a:bodyPr/>
                    <a:lstStyle/>
                    <a:p>
                      <a:r>
                        <a:rPr lang="en-US" dirty="0"/>
                        <a:t>1954</a:t>
                      </a:r>
                    </a:p>
                  </a:txBody>
                  <a:tcPr/>
                </a:tc>
                <a:tc>
                  <a:txBody>
                    <a:bodyPr/>
                    <a:lstStyle/>
                    <a:p>
                      <a:r>
                        <a:rPr lang="nl-NL" dirty="0"/>
                        <a:t>Vol. 2 Iss. 3 (1954)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(853)</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27/06/2024</a:t>
                      </a:r>
                    </a:p>
                    <a:p>
                      <a:endParaRPr lang="en-US" dirty="0"/>
                    </a:p>
                  </a:txBody>
                  <a:tcPr/>
                </a:tc>
                <a:extLst>
                  <a:ext uri="{0D108BD9-81ED-4DB2-BD59-A6C34878D82A}">
                    <a16:rowId xmlns:a16="http://schemas.microsoft.com/office/drawing/2014/main" val="2984023469"/>
                  </a:ext>
                </a:extLst>
              </a:tr>
              <a:tr h="571867">
                <a:tc>
                  <a:txBody>
                    <a:bodyPr/>
                    <a:lstStyle/>
                    <a:p>
                      <a:r>
                        <a:rPr lang="en-US" dirty="0"/>
                        <a:t>3</a:t>
                      </a:r>
                    </a:p>
                  </a:txBody>
                  <a:tcPr/>
                </a:tc>
                <a:tc>
                  <a:txBody>
                    <a:bodyPr/>
                    <a:lstStyle/>
                    <a:p>
                      <a:r>
                        <a:rPr lang="en-US" dirty="0"/>
                        <a:t>1</a:t>
                      </a:r>
                    </a:p>
                  </a:txBody>
                  <a:tcPr/>
                </a:tc>
                <a:tc>
                  <a:txBody>
                    <a:bodyPr/>
                    <a:lstStyle/>
                    <a:p>
                      <a:r>
                        <a:rPr lang="en-US" dirty="0"/>
                        <a:t>1955</a:t>
                      </a:r>
                    </a:p>
                  </a:txBody>
                  <a:tcPr/>
                </a:tc>
                <a:tc>
                  <a:txBody>
                    <a:bodyPr/>
                    <a:lstStyle/>
                    <a:p>
                      <a:r>
                        <a:rPr lang="nl-NL" dirty="0"/>
                        <a:t>Vol. 3 Iss. 1 (1955)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(853)</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27/06/2024</a:t>
                      </a:r>
                    </a:p>
                    <a:p>
                      <a:endParaRPr lang="en-US" dirty="0"/>
                    </a:p>
                  </a:txBody>
                  <a:tcPr/>
                </a:tc>
                <a:extLst>
                  <a:ext uri="{0D108BD9-81ED-4DB2-BD59-A6C34878D82A}">
                    <a16:rowId xmlns:a16="http://schemas.microsoft.com/office/drawing/2014/main" val="757948390"/>
                  </a:ext>
                </a:extLst>
              </a:tr>
              <a:tr h="571867">
                <a:tc>
                  <a:txBody>
                    <a:bodyPr/>
                    <a:lstStyle/>
                    <a:p>
                      <a:r>
                        <a:rPr lang="en-US" dirty="0"/>
                        <a:t>3</a:t>
                      </a:r>
                    </a:p>
                  </a:txBody>
                  <a:tcPr/>
                </a:tc>
                <a:tc>
                  <a:txBody>
                    <a:bodyPr/>
                    <a:lstStyle/>
                    <a:p>
                      <a:r>
                        <a:rPr lang="en-US" dirty="0"/>
                        <a:t>2</a:t>
                      </a:r>
                    </a:p>
                  </a:txBody>
                  <a:tcPr/>
                </a:tc>
                <a:tc>
                  <a:txBody>
                    <a:bodyPr/>
                    <a:lstStyle/>
                    <a:p>
                      <a:r>
                        <a:rPr lang="en-US" dirty="0"/>
                        <a:t>1955</a:t>
                      </a:r>
                    </a:p>
                  </a:txBody>
                  <a:tcPr/>
                </a:tc>
                <a:tc>
                  <a:txBody>
                    <a:bodyPr/>
                    <a:lstStyle/>
                    <a:p>
                      <a:r>
                        <a:rPr lang="nl-NL" dirty="0"/>
                        <a:t>Vol. 3 Iss. 2 (1955)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(853)</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27/06/2024</a:t>
                      </a:r>
                    </a:p>
                    <a:p>
                      <a:endParaRPr lang="en-US" dirty="0"/>
                    </a:p>
                  </a:txBody>
                  <a:tcPr/>
                </a:tc>
                <a:extLst>
                  <a:ext uri="{0D108BD9-81ED-4DB2-BD59-A6C34878D82A}">
                    <a16:rowId xmlns:a16="http://schemas.microsoft.com/office/drawing/2014/main" val="388760820"/>
                  </a:ext>
                </a:extLst>
              </a:tr>
              <a:tr h="571867">
                <a:tc>
                  <a:txBody>
                    <a:bodyPr/>
                    <a:lstStyle/>
                    <a:p>
                      <a:r>
                        <a:rPr lang="en-US" dirty="0"/>
                        <a:t>3</a:t>
                      </a:r>
                    </a:p>
                  </a:txBody>
                  <a:tcPr/>
                </a:tc>
                <a:tc>
                  <a:txBody>
                    <a:bodyPr/>
                    <a:lstStyle/>
                    <a:p>
                      <a:r>
                        <a:rPr lang="en-US" dirty="0"/>
                        <a:t>3</a:t>
                      </a:r>
                    </a:p>
                  </a:txBody>
                  <a:tcPr/>
                </a:tc>
                <a:tc>
                  <a:txBody>
                    <a:bodyPr/>
                    <a:lstStyle/>
                    <a:p>
                      <a:r>
                        <a:rPr lang="en-US" dirty="0"/>
                        <a:t>1955</a:t>
                      </a:r>
                    </a:p>
                  </a:txBody>
                  <a:tcPr/>
                </a:tc>
                <a:tc>
                  <a:txBody>
                    <a:bodyPr/>
                    <a:lstStyle/>
                    <a:p>
                      <a:r>
                        <a:rPr lang="nl-NL" dirty="0"/>
                        <a:t>Vol. 3 Iss. 3 (1955)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(853)</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27/06/2024</a:t>
                      </a:r>
                    </a:p>
                    <a:p>
                      <a:endParaRPr lang="en-US" dirty="0"/>
                    </a:p>
                  </a:txBody>
                  <a:tcPr/>
                </a:tc>
                <a:extLst>
                  <a:ext uri="{0D108BD9-81ED-4DB2-BD59-A6C34878D82A}">
                    <a16:rowId xmlns:a16="http://schemas.microsoft.com/office/drawing/2014/main" val="3929828254"/>
                  </a:ext>
                </a:extLst>
              </a:tr>
              <a:tr h="571867">
                <a:tc>
                  <a:txBody>
                    <a:bodyPr/>
                    <a:lstStyle/>
                    <a:p>
                      <a:r>
                        <a:rPr lang="en-US" dirty="0"/>
                        <a:t>3</a:t>
                      </a:r>
                    </a:p>
                  </a:txBody>
                  <a:tcPr/>
                </a:tc>
                <a:tc>
                  <a:txBody>
                    <a:bodyPr/>
                    <a:lstStyle/>
                    <a:p>
                      <a:r>
                        <a:rPr lang="en-US" dirty="0"/>
                        <a:t>4</a:t>
                      </a:r>
                    </a:p>
                  </a:txBody>
                  <a:tcPr/>
                </a:tc>
                <a:tc>
                  <a:txBody>
                    <a:bodyPr/>
                    <a:lstStyle/>
                    <a:p>
                      <a:r>
                        <a:rPr lang="en-US" dirty="0"/>
                        <a:t>1955</a:t>
                      </a:r>
                    </a:p>
                  </a:txBody>
                  <a:tcPr/>
                </a:tc>
                <a:tc>
                  <a:txBody>
                    <a:bodyPr/>
                    <a:lstStyle/>
                    <a:p>
                      <a:r>
                        <a:rPr lang="nl-NL" dirty="0"/>
                        <a:t>Vol. 3 Iss. 4 (1955)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(853)</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27/06/2024</a:t>
                      </a:r>
                    </a:p>
                    <a:p>
                      <a:endParaRPr lang="en-US" dirty="0"/>
                    </a:p>
                  </a:txBody>
                  <a:tcPr/>
                </a:tc>
                <a:extLst>
                  <a:ext uri="{0D108BD9-81ED-4DB2-BD59-A6C34878D82A}">
                    <a16:rowId xmlns:a16="http://schemas.microsoft.com/office/drawing/2014/main" val="243766171"/>
                  </a:ext>
                </a:extLst>
              </a:tr>
            </a:tbl>
          </a:graphicData>
        </a:graphic>
      </p:graphicFrame>
    </p:spTree>
    <p:extLst>
      <p:ext uri="{BB962C8B-B14F-4D97-AF65-F5344CB8AC3E}">
        <p14:creationId xmlns:p14="http://schemas.microsoft.com/office/powerpoint/2010/main" val="1201906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849913-6B56-1E77-F51E-F2637874B1AC}"/>
              </a:ext>
            </a:extLst>
          </p:cNvPr>
          <p:cNvPicPr>
            <a:picLocks noChangeAspect="1"/>
          </p:cNvPicPr>
          <p:nvPr/>
        </p:nvPicPr>
        <p:blipFill>
          <a:blip r:embed="rId2"/>
          <a:stretch>
            <a:fillRect/>
          </a:stretch>
        </p:blipFill>
        <p:spPr>
          <a:xfrm>
            <a:off x="0" y="2002114"/>
            <a:ext cx="12192000" cy="3653872"/>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before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11723"/>
          </a:xfrm>
        </p:spPr>
        <p:txBody>
          <a:bodyPr/>
          <a:lstStyle/>
          <a:p>
            <a:pPr marL="342900" indent="-342900">
              <a:lnSpc>
                <a:spcPct val="107000"/>
              </a:lnSpc>
              <a:spcBef>
                <a:spcPts val="0"/>
              </a:spcBef>
              <a:spcAft>
                <a:spcPts val="800"/>
              </a:spcAft>
              <a:tabLst>
                <a:tab pos="457200" algn="l"/>
              </a:tabLst>
            </a:pPr>
            <a:r>
              <a:rPr lang="en-US" sz="2400" dirty="0">
                <a:effectLst/>
                <a:ea typeface="Calibri" panose="020F0502020204030204" pitchFamily="34" charset="0"/>
                <a:cs typeface="Times New Roman" panose="02020603050405020304" pitchFamily="18" charset="0"/>
              </a:rPr>
              <a:t>For example, here is </a:t>
            </a:r>
            <a:r>
              <a:rPr lang="nl-NL" sz="2400" dirty="0"/>
              <a:t>Vol. 2 Iss. 3 (1954) – screenshot 1 of 2</a:t>
            </a:r>
            <a:endParaRPr lang="en-US" sz="2400" dirty="0"/>
          </a:p>
          <a:p>
            <a:pPr marL="342900" marR="0" lvl="0" indent="-342900" rtl="0">
              <a:lnSpc>
                <a:spcPct val="107000"/>
              </a:lnSpc>
              <a:spcBef>
                <a:spcPts val="0"/>
              </a:spcBef>
              <a:spcAft>
                <a:spcPts val="800"/>
              </a:spcAft>
              <a:buFont typeface="Arial" panose="020B0604020202020204" pitchFamily="34" charset="0"/>
              <a:buChar char="•"/>
              <a:tabLst>
                <a:tab pos="457200" algn="l"/>
              </a:tabLst>
            </a:pPr>
            <a:endParaRPr lang="en-US" sz="2400"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5746291-8DB4-254D-A6C4-82C2856430A5}"/>
              </a:ext>
            </a:extLst>
          </p:cNvPr>
          <p:cNvSpPr/>
          <p:nvPr/>
        </p:nvSpPr>
        <p:spPr>
          <a:xfrm>
            <a:off x="0" y="2004292"/>
            <a:ext cx="514350"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0484A3D3-1B6B-77E4-4276-953F4595D1BB}"/>
              </a:ext>
            </a:extLst>
          </p:cNvPr>
          <p:cNvSpPr/>
          <p:nvPr/>
        </p:nvSpPr>
        <p:spPr>
          <a:xfrm>
            <a:off x="942975" y="3909292"/>
            <a:ext cx="1047750" cy="2340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3A0EB3B9-CA86-373C-CB41-9C0F1F2DEFA5}"/>
              </a:ext>
            </a:extLst>
          </p:cNvPr>
          <p:cNvSpPr/>
          <p:nvPr/>
        </p:nvSpPr>
        <p:spPr>
          <a:xfrm>
            <a:off x="942975" y="4147417"/>
            <a:ext cx="1162050" cy="2340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6034A29F-F128-73A0-389B-4DA6F72ACF9D}"/>
              </a:ext>
            </a:extLst>
          </p:cNvPr>
          <p:cNvSpPr/>
          <p:nvPr/>
        </p:nvSpPr>
        <p:spPr>
          <a:xfrm>
            <a:off x="952500" y="4385542"/>
            <a:ext cx="1638300" cy="2340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892BF29C-3EF0-7EE1-48FA-9D28E3A8DBAA}"/>
              </a:ext>
            </a:extLst>
          </p:cNvPr>
          <p:cNvSpPr/>
          <p:nvPr/>
        </p:nvSpPr>
        <p:spPr>
          <a:xfrm>
            <a:off x="6781800" y="3909292"/>
            <a:ext cx="1162050" cy="2340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D6FEE830-D660-5FD1-3BA4-123E662AE716}"/>
              </a:ext>
            </a:extLst>
          </p:cNvPr>
          <p:cNvSpPr/>
          <p:nvPr/>
        </p:nvSpPr>
        <p:spPr>
          <a:xfrm>
            <a:off x="942975" y="3643681"/>
            <a:ext cx="1638300" cy="2340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TextBox 14">
            <a:extLst>
              <a:ext uri="{FF2B5EF4-FFF2-40B4-BE49-F238E27FC236}">
                <a16:creationId xmlns:a16="http://schemas.microsoft.com/office/drawing/2014/main" id="{1DEB027B-0A02-A928-C391-0CD6478BD7A4}"/>
              </a:ext>
            </a:extLst>
          </p:cNvPr>
          <p:cNvSpPr txBox="1"/>
          <p:nvPr/>
        </p:nvSpPr>
        <p:spPr>
          <a:xfrm>
            <a:off x="5372100" y="2535827"/>
            <a:ext cx="1743075" cy="739967"/>
          </a:xfrm>
          <a:prstGeom prst="rect">
            <a:avLst/>
          </a:prstGeom>
          <a:solidFill>
            <a:srgbClr val="FFFF00"/>
          </a:solidFill>
          <a:ln>
            <a:solidFill>
              <a:schemeClr val="tx1"/>
            </a:solidFill>
          </a:ln>
        </p:spPr>
        <p:txBody>
          <a:bodyPr wrap="square" rtlCol="0">
            <a:noAutofit/>
          </a:bodyPr>
          <a:lstStyle/>
          <a:p>
            <a:pPr algn="l"/>
            <a:r>
              <a:rPr lang="en-US" sz="1400" dirty="0"/>
              <a:t>A receiving date is necessary for the summary holdings</a:t>
            </a:r>
          </a:p>
        </p:txBody>
      </p:sp>
      <p:cxnSp>
        <p:nvCxnSpPr>
          <p:cNvPr id="16" name="Straight Arrow Connector 15">
            <a:extLst>
              <a:ext uri="{FF2B5EF4-FFF2-40B4-BE49-F238E27FC236}">
                <a16:creationId xmlns:a16="http://schemas.microsoft.com/office/drawing/2014/main" id="{5F4F77BA-7B35-DE16-8F60-A715A2E6EBF2}"/>
              </a:ext>
            </a:extLst>
          </p:cNvPr>
          <p:cNvCxnSpPr/>
          <p:nvPr/>
        </p:nvCxnSpPr>
        <p:spPr>
          <a:xfrm flipH="1">
            <a:off x="2590800" y="3116853"/>
            <a:ext cx="2743200" cy="533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77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D7973B5-BEA8-4F59-CE75-3FB6D4F9E396}"/>
              </a:ext>
            </a:extLst>
          </p:cNvPr>
          <p:cNvPicPr>
            <a:picLocks noChangeAspect="1"/>
          </p:cNvPicPr>
          <p:nvPr/>
        </p:nvPicPr>
        <p:blipFill>
          <a:blip r:embed="rId2"/>
          <a:stretch>
            <a:fillRect/>
          </a:stretch>
        </p:blipFill>
        <p:spPr>
          <a:xfrm>
            <a:off x="0" y="2004292"/>
            <a:ext cx="12192000" cy="370820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before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11723"/>
          </a:xfrm>
        </p:spPr>
        <p:txBody>
          <a:bodyPr/>
          <a:lstStyle/>
          <a:p>
            <a:pPr marL="342900" indent="-342900">
              <a:lnSpc>
                <a:spcPct val="107000"/>
              </a:lnSpc>
              <a:spcBef>
                <a:spcPts val="0"/>
              </a:spcBef>
              <a:spcAft>
                <a:spcPts val="800"/>
              </a:spcAft>
              <a:tabLst>
                <a:tab pos="457200" algn="l"/>
              </a:tabLst>
            </a:pPr>
            <a:r>
              <a:rPr lang="en-US" sz="2400" dirty="0">
                <a:effectLst/>
                <a:ea typeface="Calibri" panose="020F0502020204030204" pitchFamily="34" charset="0"/>
                <a:cs typeface="Times New Roman" panose="02020603050405020304" pitchFamily="18" charset="0"/>
              </a:rPr>
              <a:t>For example, here is </a:t>
            </a:r>
            <a:r>
              <a:rPr lang="nl-NL" sz="2400" dirty="0"/>
              <a:t>Vol. 2 Iss. 3 (1954) – screenshot 2 of 2</a:t>
            </a:r>
            <a:endParaRPr lang="en-US" sz="2400" dirty="0"/>
          </a:p>
          <a:p>
            <a:pPr marL="342900" marR="0" lvl="0" indent="-342900" rtl="0">
              <a:lnSpc>
                <a:spcPct val="107000"/>
              </a:lnSpc>
              <a:spcBef>
                <a:spcPts val="0"/>
              </a:spcBef>
              <a:spcAft>
                <a:spcPts val="800"/>
              </a:spcAft>
              <a:buFont typeface="Arial" panose="020B0604020202020204" pitchFamily="34" charset="0"/>
              <a:buChar char="•"/>
              <a:tabLst>
                <a:tab pos="457200" algn="l"/>
              </a:tabLst>
            </a:pPr>
            <a:endParaRPr lang="en-US" sz="2400"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5746291-8DB4-254D-A6C4-82C2856430A5}"/>
              </a:ext>
            </a:extLst>
          </p:cNvPr>
          <p:cNvSpPr/>
          <p:nvPr/>
        </p:nvSpPr>
        <p:spPr>
          <a:xfrm>
            <a:off x="552449" y="2004292"/>
            <a:ext cx="809625"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892BF29C-3EF0-7EE1-48FA-9D28E3A8DBAA}"/>
              </a:ext>
            </a:extLst>
          </p:cNvPr>
          <p:cNvSpPr/>
          <p:nvPr/>
        </p:nvSpPr>
        <p:spPr>
          <a:xfrm>
            <a:off x="6829425" y="5185642"/>
            <a:ext cx="1162050" cy="2340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1756A8E9-40BE-525B-0D0C-667A296E9734}"/>
              </a:ext>
            </a:extLst>
          </p:cNvPr>
          <p:cNvSpPr/>
          <p:nvPr/>
        </p:nvSpPr>
        <p:spPr>
          <a:xfrm>
            <a:off x="1085850" y="5185642"/>
            <a:ext cx="1162050" cy="2340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TextBox 13">
            <a:extLst>
              <a:ext uri="{FF2B5EF4-FFF2-40B4-BE49-F238E27FC236}">
                <a16:creationId xmlns:a16="http://schemas.microsoft.com/office/drawing/2014/main" id="{39ED2120-281C-9FE4-2B7E-DD123A880263}"/>
              </a:ext>
            </a:extLst>
          </p:cNvPr>
          <p:cNvSpPr txBox="1"/>
          <p:nvPr/>
        </p:nvSpPr>
        <p:spPr>
          <a:xfrm>
            <a:off x="5114925" y="4152899"/>
            <a:ext cx="2066925" cy="739967"/>
          </a:xfrm>
          <a:prstGeom prst="rect">
            <a:avLst/>
          </a:prstGeom>
          <a:solidFill>
            <a:srgbClr val="FFFF00"/>
          </a:solidFill>
          <a:ln>
            <a:solidFill>
              <a:schemeClr val="tx1"/>
            </a:solidFill>
          </a:ln>
        </p:spPr>
        <p:txBody>
          <a:bodyPr wrap="square" rtlCol="0">
            <a:noAutofit/>
          </a:bodyPr>
          <a:lstStyle/>
          <a:p>
            <a:pPr algn="l"/>
            <a:r>
              <a:rPr lang="en-US" sz="1400" dirty="0"/>
              <a:t>This links the item to the 853 field of the holdings record</a:t>
            </a:r>
          </a:p>
        </p:txBody>
      </p:sp>
      <p:cxnSp>
        <p:nvCxnSpPr>
          <p:cNvPr id="16" name="Straight Arrow Connector 15">
            <a:extLst>
              <a:ext uri="{FF2B5EF4-FFF2-40B4-BE49-F238E27FC236}">
                <a16:creationId xmlns:a16="http://schemas.microsoft.com/office/drawing/2014/main" id="{BE2BF8CB-09CE-5C86-3693-D5A241A44339}"/>
              </a:ext>
            </a:extLst>
          </p:cNvPr>
          <p:cNvCxnSpPr/>
          <p:nvPr/>
        </p:nvCxnSpPr>
        <p:spPr>
          <a:xfrm flipH="1">
            <a:off x="2333625" y="4733925"/>
            <a:ext cx="2743200" cy="533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CDDFE0-6658-8809-293F-1719ED0B56F9}"/>
              </a:ext>
            </a:extLst>
          </p:cNvPr>
          <p:cNvCxnSpPr/>
          <p:nvPr/>
        </p:nvCxnSpPr>
        <p:spPr>
          <a:xfrm>
            <a:off x="7181850" y="4892866"/>
            <a:ext cx="180975" cy="2220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62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before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64148"/>
          </a:xfrm>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200" dirty="0">
                <a:latin typeface="Avenir Next LT Pro" panose="020B0504020202020204" pitchFamily="34" charset="0"/>
                <a:cs typeface="Times New Roman" panose="02020603050405020304" pitchFamily="18" charset="0"/>
              </a:rPr>
              <a:t>Here is the summary holdings record with 863 and 866 fields automatically created.</a:t>
            </a:r>
          </a:p>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The 863 and the 866 fields state that we have Vol. 2 from 1954 and Vol. 3 from 1955.</a:t>
            </a:r>
          </a:p>
        </p:txBody>
      </p:sp>
      <p:pic>
        <p:nvPicPr>
          <p:cNvPr id="3" name="Picture 2">
            <a:extLst>
              <a:ext uri="{FF2B5EF4-FFF2-40B4-BE49-F238E27FC236}">
                <a16:creationId xmlns:a16="http://schemas.microsoft.com/office/drawing/2014/main" id="{571B1933-34BA-A365-CDF6-7AB4E1BDE1D1}"/>
              </a:ext>
            </a:extLst>
          </p:cNvPr>
          <p:cNvPicPr>
            <a:picLocks noChangeAspect="1"/>
          </p:cNvPicPr>
          <p:nvPr/>
        </p:nvPicPr>
        <p:blipFill>
          <a:blip r:embed="rId2"/>
          <a:stretch>
            <a:fillRect/>
          </a:stretch>
        </p:blipFill>
        <p:spPr>
          <a:xfrm>
            <a:off x="3838575" y="2491107"/>
            <a:ext cx="4894802" cy="2299967"/>
          </a:xfrm>
          <a:prstGeom prst="rect">
            <a:avLst/>
          </a:prstGeom>
          <a:ln>
            <a:solidFill>
              <a:schemeClr val="tx1"/>
            </a:solidFill>
          </a:ln>
        </p:spPr>
      </p:pic>
      <p:sp>
        <p:nvSpPr>
          <p:cNvPr id="4" name="TextBox 3">
            <a:extLst>
              <a:ext uri="{FF2B5EF4-FFF2-40B4-BE49-F238E27FC236}">
                <a16:creationId xmlns:a16="http://schemas.microsoft.com/office/drawing/2014/main" id="{63E884F5-E84B-33C8-5DBF-C07AF99020C4}"/>
              </a:ext>
            </a:extLst>
          </p:cNvPr>
          <p:cNvSpPr txBox="1"/>
          <p:nvPr/>
        </p:nvSpPr>
        <p:spPr>
          <a:xfrm>
            <a:off x="9115425" y="2878613"/>
            <a:ext cx="2066925" cy="1312387"/>
          </a:xfrm>
          <a:prstGeom prst="rect">
            <a:avLst/>
          </a:prstGeom>
          <a:solidFill>
            <a:srgbClr val="FFFF00"/>
          </a:solidFill>
          <a:ln>
            <a:solidFill>
              <a:schemeClr val="tx1"/>
            </a:solidFill>
          </a:ln>
        </p:spPr>
        <p:txBody>
          <a:bodyPr wrap="square" rtlCol="0">
            <a:noAutofit/>
          </a:bodyPr>
          <a:lstStyle/>
          <a:p>
            <a:pPr algn="l"/>
            <a:r>
              <a:rPr lang="en-US" sz="1400" dirty="0"/>
              <a:t>There is no specific indication here that we are missing:</a:t>
            </a:r>
          </a:p>
          <a:p>
            <a:pPr marL="285750" indent="-285750" algn="l">
              <a:buFont typeface="Arial" panose="020B0604020202020204" pitchFamily="34" charset="0"/>
              <a:buChar char="•"/>
            </a:pPr>
            <a:r>
              <a:rPr lang="en-US" sz="1400" dirty="0"/>
              <a:t>Vol. 2 </a:t>
            </a:r>
            <a:r>
              <a:rPr lang="en-US" sz="1400" dirty="0" err="1"/>
              <a:t>Iss</a:t>
            </a:r>
            <a:r>
              <a:rPr lang="en-US" sz="1400" dirty="0"/>
              <a:t>. 2 (1954)</a:t>
            </a:r>
          </a:p>
          <a:p>
            <a:pPr marL="285750" indent="-285750" algn="l">
              <a:buFont typeface="Arial" panose="020B0604020202020204" pitchFamily="34" charset="0"/>
              <a:buChar char="•"/>
            </a:pPr>
            <a:r>
              <a:rPr lang="en-US" sz="1400" dirty="0"/>
              <a:t>Vol. 2 </a:t>
            </a:r>
            <a:r>
              <a:rPr lang="en-US" sz="1400" dirty="0" err="1"/>
              <a:t>Iss</a:t>
            </a:r>
            <a:r>
              <a:rPr lang="en-US" sz="1400" dirty="0"/>
              <a:t>. 4 (1954) </a:t>
            </a:r>
          </a:p>
          <a:p>
            <a:pPr algn="l"/>
            <a:endParaRPr lang="en-US" sz="1400" dirty="0"/>
          </a:p>
        </p:txBody>
      </p:sp>
      <p:sp>
        <p:nvSpPr>
          <p:cNvPr id="5" name="Rectangle 4">
            <a:extLst>
              <a:ext uri="{FF2B5EF4-FFF2-40B4-BE49-F238E27FC236}">
                <a16:creationId xmlns:a16="http://schemas.microsoft.com/office/drawing/2014/main" id="{A9104DA6-AADA-B477-7C0C-EF0B820BC344}"/>
              </a:ext>
            </a:extLst>
          </p:cNvPr>
          <p:cNvSpPr/>
          <p:nvPr/>
        </p:nvSpPr>
        <p:spPr>
          <a:xfrm>
            <a:off x="4152900" y="4000500"/>
            <a:ext cx="2752725" cy="2857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6B03C61F-85AC-D8E1-1E85-DBCA2A9B3D86}"/>
              </a:ext>
            </a:extLst>
          </p:cNvPr>
          <p:cNvSpPr/>
          <p:nvPr/>
        </p:nvSpPr>
        <p:spPr>
          <a:xfrm>
            <a:off x="4152900" y="4333875"/>
            <a:ext cx="3181350" cy="2857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0157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dirty="0"/>
              <a:t>Our sample record after using the Break Indicator</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14</a:t>
            </a:fld>
            <a:endParaRPr lang="en-GB">
              <a:solidFill>
                <a:schemeClr val="bg1"/>
              </a:solidFill>
            </a:endParaRPr>
          </a:p>
        </p:txBody>
      </p:sp>
    </p:spTree>
    <p:extLst>
      <p:ext uri="{BB962C8B-B14F-4D97-AF65-F5344CB8AC3E}">
        <p14:creationId xmlns:p14="http://schemas.microsoft.com/office/powerpoint/2010/main" val="371190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after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Now in these two items:</a:t>
            </a:r>
          </a:p>
          <a:p>
            <a:pPr marL="522900" lvl="1" indent="-342900">
              <a:lnSpc>
                <a:spcPct val="107000"/>
              </a:lnSpc>
              <a:spcBef>
                <a:spcPts val="0"/>
              </a:spcBef>
              <a:spcAft>
                <a:spcPts val="800"/>
              </a:spcAft>
              <a:buFont typeface="Arial" panose="020B0604020202020204" pitchFamily="34" charset="0"/>
              <a:buChar char="•"/>
              <a:tabLst>
                <a:tab pos="457200" algn="l"/>
              </a:tabLst>
            </a:pPr>
            <a:r>
              <a:rPr lang="en-US" sz="1800" dirty="0"/>
              <a:t>Vol. 2 </a:t>
            </a:r>
            <a:r>
              <a:rPr lang="en-US" sz="1800" dirty="0" err="1"/>
              <a:t>Iss</a:t>
            </a:r>
            <a:r>
              <a:rPr lang="en-US" sz="1800" dirty="0"/>
              <a:t>. 1 (1954)</a:t>
            </a:r>
          </a:p>
          <a:p>
            <a:pPr marL="522900" lvl="1" indent="-342900">
              <a:lnSpc>
                <a:spcPct val="107000"/>
              </a:lnSpc>
              <a:spcBef>
                <a:spcPts val="0"/>
              </a:spcBef>
              <a:spcAft>
                <a:spcPts val="800"/>
              </a:spcAft>
              <a:buFont typeface="Arial" panose="020B0604020202020204" pitchFamily="34" charset="0"/>
              <a:buChar char="•"/>
              <a:tabLst>
                <a:tab pos="457200" algn="l"/>
              </a:tabLst>
            </a:pPr>
            <a:r>
              <a:rPr lang="en-US" sz="1800" dirty="0"/>
              <a:t>Vol. 2 </a:t>
            </a:r>
            <a:r>
              <a:rPr lang="en-US" sz="1800" dirty="0" err="1"/>
              <a:t>Iss</a:t>
            </a:r>
            <a:r>
              <a:rPr lang="en-US" sz="1800" dirty="0"/>
              <a:t>. 3 (1954) </a:t>
            </a:r>
          </a:p>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000" dirty="0">
                <a:latin typeface="Avenir Next LT Pro" panose="020B0504020202020204" pitchFamily="34" charset="0"/>
                <a:ea typeface="Calibri" panose="020F0502020204030204" pitchFamily="34" charset="0"/>
                <a:cs typeface="Times New Roman" panose="02020603050405020304" pitchFamily="18" charset="0"/>
              </a:rPr>
              <a:t>We will add a break indicator with “G (Gap)” to indicate that there is a gap after the issue.</a:t>
            </a:r>
          </a:p>
          <a:p>
            <a:pPr marL="522900" lvl="1"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After </a:t>
            </a:r>
            <a:r>
              <a:rPr lang="en-US" sz="1800" dirty="0" err="1"/>
              <a:t>Iss</a:t>
            </a:r>
            <a:r>
              <a:rPr lang="en-US" sz="1800" dirty="0"/>
              <a:t>.</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1 we are missing </a:t>
            </a:r>
            <a:r>
              <a:rPr lang="en-US" sz="1800" dirty="0" err="1"/>
              <a:t>Iss</a:t>
            </a:r>
            <a:r>
              <a:rPr lang="en-US" sz="1800" dirty="0"/>
              <a:t>.</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2</a:t>
            </a:r>
          </a:p>
          <a:p>
            <a:pPr marL="522900" lvl="1"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After </a:t>
            </a:r>
            <a:r>
              <a:rPr lang="en-US" sz="1800" dirty="0" err="1"/>
              <a:t>Iss</a:t>
            </a:r>
            <a:r>
              <a:rPr lang="en-US" sz="1800" dirty="0"/>
              <a:t>.</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3 we are missing </a:t>
            </a:r>
            <a:r>
              <a:rPr lang="en-US" sz="1800" dirty="0" err="1"/>
              <a:t>Iss</a:t>
            </a:r>
            <a:r>
              <a:rPr lang="en-US" sz="1800" dirty="0"/>
              <a:t>.</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4</a:t>
            </a:r>
          </a:p>
          <a:p>
            <a:pPr marL="522900" lvl="1"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800"/>
              </a:spcAft>
              <a:buFont typeface="Arial" panose="020B0604020202020204" pitchFamily="34" charset="0"/>
              <a:buChar char="•"/>
              <a:tabLst>
                <a:tab pos="457200" algn="l"/>
              </a:tabLst>
            </a:pP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4703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after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16473"/>
          </a:xfrm>
        </p:spPr>
        <p:txBody>
          <a:bodyPr/>
          <a:lstStyle/>
          <a:p>
            <a:pPr marL="342900" indent="-342900">
              <a:lnSpc>
                <a:spcPct val="107000"/>
              </a:lnSpc>
              <a:spcBef>
                <a:spcPts val="0"/>
              </a:spcBef>
              <a:spcAft>
                <a:spcPts val="800"/>
              </a:spcAft>
              <a:tabLst>
                <a:tab pos="457200" algn="l"/>
              </a:tabLst>
            </a:pPr>
            <a:r>
              <a:rPr lang="en-US" sz="2000" dirty="0"/>
              <a:t>Vol. 2 </a:t>
            </a:r>
            <a:r>
              <a:rPr lang="en-US" sz="2000" dirty="0" err="1"/>
              <a:t>Iss</a:t>
            </a:r>
            <a:r>
              <a:rPr lang="en-US" sz="2000" dirty="0"/>
              <a:t>. 1 (1954)</a:t>
            </a:r>
          </a:p>
        </p:txBody>
      </p:sp>
      <p:pic>
        <p:nvPicPr>
          <p:cNvPr id="3" name="Picture 2">
            <a:extLst>
              <a:ext uri="{FF2B5EF4-FFF2-40B4-BE49-F238E27FC236}">
                <a16:creationId xmlns:a16="http://schemas.microsoft.com/office/drawing/2014/main" id="{92000094-6832-7716-8CB3-49BBB46557A9}"/>
              </a:ext>
            </a:extLst>
          </p:cNvPr>
          <p:cNvPicPr>
            <a:picLocks noChangeAspect="1"/>
          </p:cNvPicPr>
          <p:nvPr/>
        </p:nvPicPr>
        <p:blipFill>
          <a:blip r:embed="rId2"/>
          <a:stretch>
            <a:fillRect/>
          </a:stretch>
        </p:blipFill>
        <p:spPr>
          <a:xfrm>
            <a:off x="0" y="1908726"/>
            <a:ext cx="12192000" cy="3040548"/>
          </a:xfrm>
          <a:prstGeom prst="rect">
            <a:avLst/>
          </a:prstGeom>
          <a:ln>
            <a:solidFill>
              <a:schemeClr val="tx1"/>
            </a:solidFill>
          </a:ln>
        </p:spPr>
      </p:pic>
      <p:sp>
        <p:nvSpPr>
          <p:cNvPr id="4" name="Rectangle 3">
            <a:extLst>
              <a:ext uri="{FF2B5EF4-FFF2-40B4-BE49-F238E27FC236}">
                <a16:creationId xmlns:a16="http://schemas.microsoft.com/office/drawing/2014/main" id="{ADEA2C11-5B9A-2DC7-57BE-FD40D0BE5432}"/>
              </a:ext>
            </a:extLst>
          </p:cNvPr>
          <p:cNvSpPr/>
          <p:nvPr/>
        </p:nvSpPr>
        <p:spPr>
          <a:xfrm>
            <a:off x="6810375" y="3571875"/>
            <a:ext cx="1295400"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70F8DAD9-2DEC-E8EE-F20A-38B990776312}"/>
              </a:ext>
            </a:extLst>
          </p:cNvPr>
          <p:cNvSpPr/>
          <p:nvPr/>
        </p:nvSpPr>
        <p:spPr>
          <a:xfrm>
            <a:off x="365688" y="1908726"/>
            <a:ext cx="701112"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extBox 6">
            <a:extLst>
              <a:ext uri="{FF2B5EF4-FFF2-40B4-BE49-F238E27FC236}">
                <a16:creationId xmlns:a16="http://schemas.microsoft.com/office/drawing/2014/main" id="{E3AEAE1B-D9E5-06A9-B3C5-6A5A36349CFC}"/>
              </a:ext>
            </a:extLst>
          </p:cNvPr>
          <p:cNvSpPr txBox="1"/>
          <p:nvPr/>
        </p:nvSpPr>
        <p:spPr>
          <a:xfrm>
            <a:off x="3438524" y="2218493"/>
            <a:ext cx="1666875" cy="309766"/>
          </a:xfrm>
          <a:prstGeom prst="rect">
            <a:avLst/>
          </a:prstGeom>
          <a:solidFill>
            <a:srgbClr val="FFFF00"/>
          </a:solidFill>
          <a:ln>
            <a:solidFill>
              <a:schemeClr val="tx1"/>
            </a:solidFill>
          </a:ln>
        </p:spPr>
        <p:txBody>
          <a:bodyPr wrap="square" rtlCol="0">
            <a:noAutofit/>
          </a:bodyPr>
          <a:lstStyle/>
          <a:p>
            <a:r>
              <a:rPr lang="en-US" sz="1400" dirty="0"/>
              <a:t>Vol. 2 </a:t>
            </a:r>
            <a:r>
              <a:rPr lang="en-US" sz="1400" dirty="0" err="1"/>
              <a:t>Iss</a:t>
            </a:r>
            <a:r>
              <a:rPr lang="en-US" sz="1400" dirty="0"/>
              <a:t>. 1 (1954)</a:t>
            </a:r>
          </a:p>
          <a:p>
            <a:pPr algn="l"/>
            <a:endParaRPr lang="en-US" sz="1400" dirty="0" err="1"/>
          </a:p>
        </p:txBody>
      </p:sp>
      <p:cxnSp>
        <p:nvCxnSpPr>
          <p:cNvPr id="12" name="Straight Arrow Connector 11">
            <a:extLst>
              <a:ext uri="{FF2B5EF4-FFF2-40B4-BE49-F238E27FC236}">
                <a16:creationId xmlns:a16="http://schemas.microsoft.com/office/drawing/2014/main" id="{1A2E1201-381C-4ED8-B52D-8E688ADFE48D}"/>
              </a:ext>
            </a:extLst>
          </p:cNvPr>
          <p:cNvCxnSpPr>
            <a:cxnSpLocks/>
          </p:cNvCxnSpPr>
          <p:nvPr/>
        </p:nvCxnSpPr>
        <p:spPr>
          <a:xfrm flipH="1">
            <a:off x="1914525" y="2414384"/>
            <a:ext cx="1523999" cy="3097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A49ED6-C2EB-0D7B-C3F0-8A4EB63BB6CD}"/>
              </a:ext>
            </a:extLst>
          </p:cNvPr>
          <p:cNvCxnSpPr>
            <a:cxnSpLocks/>
            <a:stCxn id="7" idx="3"/>
          </p:cNvCxnSpPr>
          <p:nvPr/>
        </p:nvCxnSpPr>
        <p:spPr>
          <a:xfrm>
            <a:off x="5105399" y="2373376"/>
            <a:ext cx="1704976" cy="274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A78C87-C85B-0FBB-6EEA-BE7D2877637F}"/>
              </a:ext>
            </a:extLst>
          </p:cNvPr>
          <p:cNvSpPr txBox="1"/>
          <p:nvPr/>
        </p:nvSpPr>
        <p:spPr>
          <a:xfrm>
            <a:off x="3038476" y="3867150"/>
            <a:ext cx="2771774" cy="342900"/>
          </a:xfrm>
          <a:prstGeom prst="rect">
            <a:avLst/>
          </a:prstGeom>
          <a:solidFill>
            <a:srgbClr val="FFFF00"/>
          </a:solidFill>
          <a:ln>
            <a:solidFill>
              <a:schemeClr val="tx1"/>
            </a:solidFill>
          </a:ln>
        </p:spPr>
        <p:txBody>
          <a:bodyPr wrap="square" rtlCol="0">
            <a:noAutofit/>
          </a:bodyPr>
          <a:lstStyle/>
          <a:p>
            <a:r>
              <a:rPr lang="en-US" sz="1400" dirty="0"/>
              <a:t>a break indicator with “G (Gap)”</a:t>
            </a:r>
          </a:p>
          <a:p>
            <a:pPr algn="l"/>
            <a:endParaRPr lang="en-US" sz="1400" dirty="0" err="1"/>
          </a:p>
        </p:txBody>
      </p:sp>
      <p:cxnSp>
        <p:nvCxnSpPr>
          <p:cNvPr id="20" name="Straight Arrow Connector 19">
            <a:extLst>
              <a:ext uri="{FF2B5EF4-FFF2-40B4-BE49-F238E27FC236}">
                <a16:creationId xmlns:a16="http://schemas.microsoft.com/office/drawing/2014/main" id="{2710B17D-6EC3-A182-645C-26250BAD2DD9}"/>
              </a:ext>
            </a:extLst>
          </p:cNvPr>
          <p:cNvCxnSpPr>
            <a:cxnSpLocks/>
          </p:cNvCxnSpPr>
          <p:nvPr/>
        </p:nvCxnSpPr>
        <p:spPr>
          <a:xfrm flipV="1">
            <a:off x="5810250" y="3723646"/>
            <a:ext cx="1000125" cy="2631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8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86C2D8-7ACD-30C6-D519-5671E942F0C7}"/>
              </a:ext>
            </a:extLst>
          </p:cNvPr>
          <p:cNvPicPr>
            <a:picLocks noChangeAspect="1"/>
          </p:cNvPicPr>
          <p:nvPr/>
        </p:nvPicPr>
        <p:blipFill>
          <a:blip r:embed="rId2"/>
          <a:stretch>
            <a:fillRect/>
          </a:stretch>
        </p:blipFill>
        <p:spPr>
          <a:xfrm>
            <a:off x="0" y="1933049"/>
            <a:ext cx="12192000" cy="2991902"/>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after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16473"/>
          </a:xfrm>
        </p:spPr>
        <p:txBody>
          <a:bodyPr/>
          <a:lstStyle/>
          <a:p>
            <a:pPr marL="342900" indent="-342900">
              <a:lnSpc>
                <a:spcPct val="107000"/>
              </a:lnSpc>
              <a:spcBef>
                <a:spcPts val="0"/>
              </a:spcBef>
              <a:spcAft>
                <a:spcPts val="800"/>
              </a:spcAft>
              <a:tabLst>
                <a:tab pos="457200" algn="l"/>
              </a:tabLst>
            </a:pPr>
            <a:r>
              <a:rPr lang="en-US" sz="2000" dirty="0"/>
              <a:t>Vol. 2 </a:t>
            </a:r>
            <a:r>
              <a:rPr lang="en-US" sz="2000" dirty="0" err="1"/>
              <a:t>Iss</a:t>
            </a:r>
            <a:r>
              <a:rPr lang="en-US" sz="2000" dirty="0"/>
              <a:t>. 3 (1954)</a:t>
            </a:r>
          </a:p>
        </p:txBody>
      </p:sp>
      <p:sp>
        <p:nvSpPr>
          <p:cNvPr id="4" name="Rectangle 3">
            <a:extLst>
              <a:ext uri="{FF2B5EF4-FFF2-40B4-BE49-F238E27FC236}">
                <a16:creationId xmlns:a16="http://schemas.microsoft.com/office/drawing/2014/main" id="{ADEA2C11-5B9A-2DC7-57BE-FD40D0BE5432}"/>
              </a:ext>
            </a:extLst>
          </p:cNvPr>
          <p:cNvSpPr/>
          <p:nvPr/>
        </p:nvSpPr>
        <p:spPr>
          <a:xfrm>
            <a:off x="6810375" y="3571875"/>
            <a:ext cx="1295400"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70F8DAD9-2DEC-E8EE-F20A-38B990776312}"/>
              </a:ext>
            </a:extLst>
          </p:cNvPr>
          <p:cNvSpPr/>
          <p:nvPr/>
        </p:nvSpPr>
        <p:spPr>
          <a:xfrm>
            <a:off x="365688" y="1908726"/>
            <a:ext cx="701112"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extBox 6">
            <a:extLst>
              <a:ext uri="{FF2B5EF4-FFF2-40B4-BE49-F238E27FC236}">
                <a16:creationId xmlns:a16="http://schemas.microsoft.com/office/drawing/2014/main" id="{E3AEAE1B-D9E5-06A9-B3C5-6A5A36349CFC}"/>
              </a:ext>
            </a:extLst>
          </p:cNvPr>
          <p:cNvSpPr txBox="1"/>
          <p:nvPr/>
        </p:nvSpPr>
        <p:spPr>
          <a:xfrm>
            <a:off x="3438524" y="2218493"/>
            <a:ext cx="1666875" cy="309766"/>
          </a:xfrm>
          <a:prstGeom prst="rect">
            <a:avLst/>
          </a:prstGeom>
          <a:solidFill>
            <a:srgbClr val="FFFF00"/>
          </a:solidFill>
          <a:ln>
            <a:solidFill>
              <a:schemeClr val="tx1"/>
            </a:solidFill>
          </a:ln>
        </p:spPr>
        <p:txBody>
          <a:bodyPr wrap="square" rtlCol="0">
            <a:noAutofit/>
          </a:bodyPr>
          <a:lstStyle/>
          <a:p>
            <a:r>
              <a:rPr lang="en-US" sz="1400" dirty="0"/>
              <a:t>Vol. 2 </a:t>
            </a:r>
            <a:r>
              <a:rPr lang="en-US" sz="1400" dirty="0" err="1"/>
              <a:t>Iss</a:t>
            </a:r>
            <a:r>
              <a:rPr lang="en-US" sz="1400" dirty="0"/>
              <a:t>. 3 (1954)</a:t>
            </a:r>
          </a:p>
          <a:p>
            <a:pPr algn="l"/>
            <a:endParaRPr lang="en-US" sz="1400" dirty="0" err="1"/>
          </a:p>
        </p:txBody>
      </p:sp>
      <p:cxnSp>
        <p:nvCxnSpPr>
          <p:cNvPr id="12" name="Straight Arrow Connector 11">
            <a:extLst>
              <a:ext uri="{FF2B5EF4-FFF2-40B4-BE49-F238E27FC236}">
                <a16:creationId xmlns:a16="http://schemas.microsoft.com/office/drawing/2014/main" id="{1A2E1201-381C-4ED8-B52D-8E688ADFE48D}"/>
              </a:ext>
            </a:extLst>
          </p:cNvPr>
          <p:cNvCxnSpPr>
            <a:cxnSpLocks/>
          </p:cNvCxnSpPr>
          <p:nvPr/>
        </p:nvCxnSpPr>
        <p:spPr>
          <a:xfrm flipH="1">
            <a:off x="1914525" y="2414384"/>
            <a:ext cx="1523999" cy="3097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A49ED6-C2EB-0D7B-C3F0-8A4EB63BB6CD}"/>
              </a:ext>
            </a:extLst>
          </p:cNvPr>
          <p:cNvCxnSpPr>
            <a:cxnSpLocks/>
            <a:stCxn id="7" idx="3"/>
          </p:cNvCxnSpPr>
          <p:nvPr/>
        </p:nvCxnSpPr>
        <p:spPr>
          <a:xfrm>
            <a:off x="5105399" y="2373376"/>
            <a:ext cx="1857376" cy="3507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A78C87-C85B-0FBB-6EEA-BE7D2877637F}"/>
              </a:ext>
            </a:extLst>
          </p:cNvPr>
          <p:cNvSpPr txBox="1"/>
          <p:nvPr/>
        </p:nvSpPr>
        <p:spPr>
          <a:xfrm>
            <a:off x="3038476" y="3867150"/>
            <a:ext cx="2771774" cy="342900"/>
          </a:xfrm>
          <a:prstGeom prst="rect">
            <a:avLst/>
          </a:prstGeom>
          <a:solidFill>
            <a:srgbClr val="FFFF00"/>
          </a:solidFill>
          <a:ln>
            <a:solidFill>
              <a:schemeClr val="tx1"/>
            </a:solidFill>
          </a:ln>
        </p:spPr>
        <p:txBody>
          <a:bodyPr wrap="square" rtlCol="0">
            <a:noAutofit/>
          </a:bodyPr>
          <a:lstStyle/>
          <a:p>
            <a:r>
              <a:rPr lang="en-US" sz="1400" dirty="0"/>
              <a:t>a break indicator with “G (Gap)”</a:t>
            </a:r>
          </a:p>
          <a:p>
            <a:pPr algn="l"/>
            <a:endParaRPr lang="en-US" sz="1400" dirty="0" err="1"/>
          </a:p>
        </p:txBody>
      </p:sp>
      <p:cxnSp>
        <p:nvCxnSpPr>
          <p:cNvPr id="20" name="Straight Arrow Connector 19">
            <a:extLst>
              <a:ext uri="{FF2B5EF4-FFF2-40B4-BE49-F238E27FC236}">
                <a16:creationId xmlns:a16="http://schemas.microsoft.com/office/drawing/2014/main" id="{2710B17D-6EC3-A182-645C-26250BAD2DD9}"/>
              </a:ext>
            </a:extLst>
          </p:cNvPr>
          <p:cNvCxnSpPr>
            <a:cxnSpLocks/>
          </p:cNvCxnSpPr>
          <p:nvPr/>
        </p:nvCxnSpPr>
        <p:spPr>
          <a:xfrm flipV="1">
            <a:off x="5810250" y="3723646"/>
            <a:ext cx="1000125" cy="2631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036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after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4" name="Content Placeholder 10">
            <a:extLst>
              <a:ext uri="{FF2B5EF4-FFF2-40B4-BE49-F238E27FC236}">
                <a16:creationId xmlns:a16="http://schemas.microsoft.com/office/drawing/2014/main" id="{99CF5AF7-7E67-3B5A-B469-A643B8617E51}"/>
              </a:ext>
            </a:extLst>
          </p:cNvPr>
          <p:cNvSpPr>
            <a:spLocks noGrp="1"/>
          </p:cNvSpPr>
          <p:nvPr>
            <p:ph sz="quarter" idx="13"/>
          </p:nvPr>
        </p:nvSpPr>
        <p:spPr>
          <a:xfrm>
            <a:off x="370663" y="1131352"/>
            <a:ext cx="11450673" cy="964148"/>
          </a:xfrm>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200" dirty="0">
                <a:latin typeface="Avenir Next LT Pro" panose="020B0504020202020204" pitchFamily="34" charset="0"/>
                <a:cs typeface="Times New Roman" panose="02020603050405020304" pitchFamily="18" charset="0"/>
              </a:rPr>
              <a:t>Here is the summary holdings record with 863 and 866 fields automatically created </a:t>
            </a:r>
            <a:r>
              <a:rPr lang="en-US" sz="2200" b="1" dirty="0">
                <a:latin typeface="Avenir Next LT Pro" panose="020B0504020202020204" pitchFamily="34" charset="0"/>
                <a:cs typeface="Times New Roman" panose="02020603050405020304" pitchFamily="18" charset="0"/>
              </a:rPr>
              <a:t>when we are using the Break Indicator</a:t>
            </a:r>
            <a:r>
              <a:rPr lang="en-US" sz="2200" dirty="0">
                <a:latin typeface="Avenir Next LT Pro" panose="020B0504020202020204" pitchFamily="34" charset="0"/>
                <a:cs typeface="Times New Roman" panose="02020603050405020304" pitchFamily="18" charset="0"/>
              </a:rPr>
              <a:t>.</a:t>
            </a:r>
          </a:p>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The 863 and the 866 fields state that we have Vol. 2 from 1954 and Vol. 3 from 1955, </a:t>
            </a:r>
            <a:r>
              <a:rPr lang="en-US" sz="2200" b="1" dirty="0">
                <a:effectLst/>
                <a:latin typeface="Avenir Next LT Pro" panose="020B0504020202020204" pitchFamily="34" charset="0"/>
                <a:ea typeface="Calibri" panose="020F0502020204030204" pitchFamily="34" charset="0"/>
                <a:cs typeface="Times New Roman" panose="02020603050405020304" pitchFamily="18" charset="0"/>
              </a:rPr>
              <a:t>and also reflect the gap (subfield w with value “G”)</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a:t>
            </a:r>
          </a:p>
        </p:txBody>
      </p:sp>
      <p:pic>
        <p:nvPicPr>
          <p:cNvPr id="6" name="Picture 5">
            <a:extLst>
              <a:ext uri="{FF2B5EF4-FFF2-40B4-BE49-F238E27FC236}">
                <a16:creationId xmlns:a16="http://schemas.microsoft.com/office/drawing/2014/main" id="{A6ABE719-92D7-89C6-7862-67019FAB6297}"/>
              </a:ext>
            </a:extLst>
          </p:cNvPr>
          <p:cNvPicPr>
            <a:picLocks noChangeAspect="1"/>
          </p:cNvPicPr>
          <p:nvPr/>
        </p:nvPicPr>
        <p:blipFill>
          <a:blip r:embed="rId2"/>
          <a:stretch>
            <a:fillRect/>
          </a:stretch>
        </p:blipFill>
        <p:spPr>
          <a:xfrm>
            <a:off x="4087093" y="2943225"/>
            <a:ext cx="4017811" cy="2783423"/>
          </a:xfrm>
          <a:prstGeom prst="rect">
            <a:avLst/>
          </a:prstGeom>
          <a:ln>
            <a:solidFill>
              <a:schemeClr val="tx1"/>
            </a:solidFill>
          </a:ln>
        </p:spPr>
      </p:pic>
      <p:sp>
        <p:nvSpPr>
          <p:cNvPr id="7" name="Rectangle 6">
            <a:extLst>
              <a:ext uri="{FF2B5EF4-FFF2-40B4-BE49-F238E27FC236}">
                <a16:creationId xmlns:a16="http://schemas.microsoft.com/office/drawing/2014/main" id="{AC4ED0E1-1F84-2900-8AF6-E49942264B09}"/>
              </a:ext>
            </a:extLst>
          </p:cNvPr>
          <p:cNvSpPr/>
          <p:nvPr/>
        </p:nvSpPr>
        <p:spPr>
          <a:xfrm>
            <a:off x="6305550" y="4171950"/>
            <a:ext cx="390525"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C3748808-CAD9-D17E-C62C-CE54AC7294A9}"/>
              </a:ext>
            </a:extLst>
          </p:cNvPr>
          <p:cNvSpPr/>
          <p:nvPr/>
        </p:nvSpPr>
        <p:spPr>
          <a:xfrm>
            <a:off x="6305550" y="4419600"/>
            <a:ext cx="390525"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384D0354-2FC5-FF02-EBEC-E077A098FBFE}"/>
              </a:ext>
            </a:extLst>
          </p:cNvPr>
          <p:cNvSpPr/>
          <p:nvPr/>
        </p:nvSpPr>
        <p:spPr>
          <a:xfrm>
            <a:off x="5200650" y="4171950"/>
            <a:ext cx="676275"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5253F1BD-6F7E-4246-7B5B-346FC50AA99E}"/>
              </a:ext>
            </a:extLst>
          </p:cNvPr>
          <p:cNvSpPr/>
          <p:nvPr/>
        </p:nvSpPr>
        <p:spPr>
          <a:xfrm>
            <a:off x="5181600" y="4419600"/>
            <a:ext cx="676275"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TextBox 13">
            <a:extLst>
              <a:ext uri="{FF2B5EF4-FFF2-40B4-BE49-F238E27FC236}">
                <a16:creationId xmlns:a16="http://schemas.microsoft.com/office/drawing/2014/main" id="{BD5C37EF-7BBD-F555-9363-689197AB4417}"/>
              </a:ext>
            </a:extLst>
          </p:cNvPr>
          <p:cNvSpPr txBox="1"/>
          <p:nvPr/>
        </p:nvSpPr>
        <p:spPr>
          <a:xfrm>
            <a:off x="129024" y="3290886"/>
            <a:ext cx="3428999" cy="1238251"/>
          </a:xfrm>
          <a:prstGeom prst="rect">
            <a:avLst/>
          </a:prstGeom>
          <a:solidFill>
            <a:srgbClr val="FFFF00"/>
          </a:solidFill>
          <a:ln>
            <a:solidFill>
              <a:schemeClr val="tx1"/>
            </a:solidFill>
          </a:ln>
        </p:spPr>
        <p:txBody>
          <a:bodyPr wrap="square" rtlCol="0">
            <a:noAutofit/>
          </a:bodyPr>
          <a:lstStyle/>
          <a:p>
            <a:pPr algn="l"/>
            <a:r>
              <a:rPr lang="en-US" sz="1400" dirty="0"/>
              <a:t>In the 863 fields we clearly see that we have </a:t>
            </a:r>
          </a:p>
          <a:p>
            <a:pPr marL="285750" indent="-285750" algn="l">
              <a:buFont typeface="Arial" panose="020B0604020202020204" pitchFamily="34" charset="0"/>
              <a:buChar char="•"/>
            </a:pPr>
            <a:r>
              <a:rPr lang="en-US" sz="1400" dirty="0"/>
              <a:t>Vol. 2 Issue 1 from 1954 then a gap</a:t>
            </a:r>
          </a:p>
          <a:p>
            <a:pPr marL="285750" indent="-285750" algn="l">
              <a:buFont typeface="Arial" panose="020B0604020202020204" pitchFamily="34" charset="0"/>
              <a:buChar char="•"/>
            </a:pPr>
            <a:r>
              <a:rPr lang="en-US" sz="1400" dirty="0"/>
              <a:t>Vol. 2 Issue 3 from 1954 then a gap</a:t>
            </a:r>
          </a:p>
          <a:p>
            <a:pPr marL="285750" indent="-285750" algn="l">
              <a:buFont typeface="Arial" panose="020B0604020202020204" pitchFamily="34" charset="0"/>
              <a:buChar char="•"/>
            </a:pPr>
            <a:r>
              <a:rPr lang="en-US" sz="1400" dirty="0"/>
              <a:t>All of Vol. 3 from 1955</a:t>
            </a:r>
          </a:p>
          <a:p>
            <a:pPr algn="l"/>
            <a:endParaRPr lang="en-US" sz="1400" dirty="0"/>
          </a:p>
          <a:p>
            <a:pPr algn="l"/>
            <a:endParaRPr lang="en-US" sz="1400" dirty="0" err="1"/>
          </a:p>
        </p:txBody>
      </p:sp>
      <p:cxnSp>
        <p:nvCxnSpPr>
          <p:cNvPr id="16" name="Straight Arrow Connector 15">
            <a:extLst>
              <a:ext uri="{FF2B5EF4-FFF2-40B4-BE49-F238E27FC236}">
                <a16:creationId xmlns:a16="http://schemas.microsoft.com/office/drawing/2014/main" id="{EE4C61FC-0BE6-45DC-441D-5AEABC7E1B56}"/>
              </a:ext>
            </a:extLst>
          </p:cNvPr>
          <p:cNvCxnSpPr>
            <a:cxnSpLocks/>
          </p:cNvCxnSpPr>
          <p:nvPr/>
        </p:nvCxnSpPr>
        <p:spPr>
          <a:xfrm>
            <a:off x="3552822" y="4171950"/>
            <a:ext cx="724339" cy="2333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CA4A5AB-913C-0750-F45F-0EB508A2E9FD}"/>
              </a:ext>
            </a:extLst>
          </p:cNvPr>
          <p:cNvSpPr txBox="1"/>
          <p:nvPr/>
        </p:nvSpPr>
        <p:spPr>
          <a:xfrm>
            <a:off x="8358293" y="4752976"/>
            <a:ext cx="3428999" cy="1238251"/>
          </a:xfrm>
          <a:prstGeom prst="rect">
            <a:avLst/>
          </a:prstGeom>
          <a:solidFill>
            <a:srgbClr val="FFFF00"/>
          </a:solidFill>
          <a:ln>
            <a:solidFill>
              <a:schemeClr val="tx1"/>
            </a:solidFill>
          </a:ln>
        </p:spPr>
        <p:txBody>
          <a:bodyPr wrap="square" rtlCol="0">
            <a:noAutofit/>
          </a:bodyPr>
          <a:lstStyle/>
          <a:p>
            <a:pPr algn="l"/>
            <a:r>
              <a:rPr lang="en-US" sz="1400" dirty="0"/>
              <a:t>In the 866 fields we clearly see that we have </a:t>
            </a:r>
          </a:p>
          <a:p>
            <a:pPr marL="285750" indent="-285750" algn="l">
              <a:buFont typeface="Arial" panose="020B0604020202020204" pitchFamily="34" charset="0"/>
              <a:buChar char="•"/>
            </a:pPr>
            <a:r>
              <a:rPr lang="en-US" sz="1400" dirty="0"/>
              <a:t>Vol. 2 Issue 1 from 1954</a:t>
            </a:r>
          </a:p>
          <a:p>
            <a:pPr marL="285750" indent="-285750" algn="l">
              <a:buFont typeface="Arial" panose="020B0604020202020204" pitchFamily="34" charset="0"/>
              <a:buChar char="•"/>
            </a:pPr>
            <a:r>
              <a:rPr lang="en-US" sz="1400" dirty="0"/>
              <a:t>Vol. 2 Issue 3 from 1954</a:t>
            </a:r>
          </a:p>
          <a:p>
            <a:pPr marL="285750" indent="-285750" algn="l">
              <a:buFont typeface="Arial" panose="020B0604020202020204" pitchFamily="34" charset="0"/>
              <a:buChar char="•"/>
            </a:pPr>
            <a:r>
              <a:rPr lang="en-US" sz="1400" dirty="0"/>
              <a:t>All of Vol. 3 from 1955</a:t>
            </a:r>
          </a:p>
          <a:p>
            <a:pPr algn="l"/>
            <a:endParaRPr lang="en-US" sz="1400" dirty="0"/>
          </a:p>
          <a:p>
            <a:pPr algn="l"/>
            <a:endParaRPr lang="en-US" sz="1400" dirty="0" err="1"/>
          </a:p>
        </p:txBody>
      </p:sp>
      <p:sp>
        <p:nvSpPr>
          <p:cNvPr id="23" name="Rectangle 22">
            <a:extLst>
              <a:ext uri="{FF2B5EF4-FFF2-40B4-BE49-F238E27FC236}">
                <a16:creationId xmlns:a16="http://schemas.microsoft.com/office/drawing/2014/main" id="{2AE0E33E-3A67-7E54-B614-7810D8B65AA6}"/>
              </a:ext>
            </a:extLst>
          </p:cNvPr>
          <p:cNvSpPr/>
          <p:nvPr/>
        </p:nvSpPr>
        <p:spPr>
          <a:xfrm>
            <a:off x="4814887" y="4901674"/>
            <a:ext cx="1138238" cy="219075"/>
          </a:xfrm>
          <a:prstGeom prst="rect">
            <a:avLst/>
          </a:prstGeom>
          <a:noFill/>
          <a:ln w="28575">
            <a:solidFill>
              <a:srgbClr val="00B0F0"/>
            </a:solidFill>
          </a:ln>
        </p:spPr>
        <p:txBody>
          <a:bodyPr wrap="square" rtlCol="0" anchor="ctr">
            <a:noAutofit/>
          </a:bodyPr>
          <a:lstStyle/>
          <a:p>
            <a:pPr algn="l"/>
            <a:endParaRPr lang="en-US">
              <a:solidFill>
                <a:schemeClr val="tx1"/>
              </a:solidFill>
            </a:endParaRPr>
          </a:p>
        </p:txBody>
      </p:sp>
      <p:sp>
        <p:nvSpPr>
          <p:cNvPr id="24" name="Rectangle 23">
            <a:extLst>
              <a:ext uri="{FF2B5EF4-FFF2-40B4-BE49-F238E27FC236}">
                <a16:creationId xmlns:a16="http://schemas.microsoft.com/office/drawing/2014/main" id="{46C764AD-B077-AF54-1B27-91E8E8BACB8B}"/>
              </a:ext>
            </a:extLst>
          </p:cNvPr>
          <p:cNvSpPr/>
          <p:nvPr/>
        </p:nvSpPr>
        <p:spPr>
          <a:xfrm>
            <a:off x="4805362" y="5120749"/>
            <a:ext cx="1138238" cy="219075"/>
          </a:xfrm>
          <a:prstGeom prst="rect">
            <a:avLst/>
          </a:prstGeom>
          <a:noFill/>
          <a:ln w="28575">
            <a:solidFill>
              <a:srgbClr val="00B0F0"/>
            </a:solidFill>
          </a:ln>
        </p:spPr>
        <p:txBody>
          <a:bodyPr wrap="square" rtlCol="0" anchor="ctr">
            <a:noAutofit/>
          </a:bodyPr>
          <a:lstStyle/>
          <a:p>
            <a:pPr algn="l"/>
            <a:endParaRPr lang="en-US">
              <a:solidFill>
                <a:schemeClr val="tx1"/>
              </a:solidFill>
            </a:endParaRPr>
          </a:p>
        </p:txBody>
      </p:sp>
      <p:sp>
        <p:nvSpPr>
          <p:cNvPr id="25" name="Rectangle 24">
            <a:extLst>
              <a:ext uri="{FF2B5EF4-FFF2-40B4-BE49-F238E27FC236}">
                <a16:creationId xmlns:a16="http://schemas.microsoft.com/office/drawing/2014/main" id="{E919CBCB-BBEF-FF48-B8B5-20BFC5D0D4A5}"/>
              </a:ext>
            </a:extLst>
          </p:cNvPr>
          <p:cNvSpPr/>
          <p:nvPr/>
        </p:nvSpPr>
        <p:spPr>
          <a:xfrm>
            <a:off x="4805362" y="5358874"/>
            <a:ext cx="900113" cy="260876"/>
          </a:xfrm>
          <a:prstGeom prst="rect">
            <a:avLst/>
          </a:prstGeom>
          <a:noFill/>
          <a:ln w="28575">
            <a:solidFill>
              <a:srgbClr val="00B0F0"/>
            </a:solidFill>
          </a:ln>
        </p:spPr>
        <p:txBody>
          <a:bodyPr wrap="square" rtlCol="0" anchor="ctr">
            <a:noAutofit/>
          </a:bodyPr>
          <a:lstStyle/>
          <a:p>
            <a:pPr algn="l"/>
            <a:endParaRPr lang="en-US">
              <a:solidFill>
                <a:schemeClr val="tx1"/>
              </a:solidFill>
            </a:endParaRPr>
          </a:p>
        </p:txBody>
      </p:sp>
      <p:cxnSp>
        <p:nvCxnSpPr>
          <p:cNvPr id="26" name="Straight Arrow Connector 25">
            <a:extLst>
              <a:ext uri="{FF2B5EF4-FFF2-40B4-BE49-F238E27FC236}">
                <a16:creationId xmlns:a16="http://schemas.microsoft.com/office/drawing/2014/main" id="{C4514F5D-8CB9-AE94-FD80-BAC63F10DA76}"/>
              </a:ext>
            </a:extLst>
          </p:cNvPr>
          <p:cNvCxnSpPr>
            <a:cxnSpLocks/>
            <a:stCxn id="22" idx="1"/>
          </p:cNvCxnSpPr>
          <p:nvPr/>
        </p:nvCxnSpPr>
        <p:spPr>
          <a:xfrm flipH="1" flipV="1">
            <a:off x="6423744" y="5129613"/>
            <a:ext cx="1934549" cy="24248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287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after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graphicFrame>
        <p:nvGraphicFramePr>
          <p:cNvPr id="3" name="Table 2">
            <a:extLst>
              <a:ext uri="{FF2B5EF4-FFF2-40B4-BE49-F238E27FC236}">
                <a16:creationId xmlns:a16="http://schemas.microsoft.com/office/drawing/2014/main" id="{D3586E83-A5C9-F4E3-959E-621FA90180FA}"/>
              </a:ext>
            </a:extLst>
          </p:cNvPr>
          <p:cNvGraphicFramePr>
            <a:graphicFrameLocks noGrp="1"/>
          </p:cNvGraphicFramePr>
          <p:nvPr>
            <p:extLst>
              <p:ext uri="{D42A27DB-BD31-4B8C-83A1-F6EECF244321}">
                <p14:modId xmlns:p14="http://schemas.microsoft.com/office/powerpoint/2010/main" val="423954768"/>
              </p:ext>
            </p:extLst>
          </p:nvPr>
        </p:nvGraphicFramePr>
        <p:xfrm>
          <a:off x="295274" y="1643791"/>
          <a:ext cx="11492018" cy="4730491"/>
        </p:xfrm>
        <a:graphic>
          <a:graphicData uri="http://schemas.openxmlformats.org/drawingml/2006/table">
            <a:tbl>
              <a:tblPr firstRow="1" bandRow="1">
                <a:tableStyleId>{5C22544A-7EE6-4342-B048-85BDC9FD1C3A}</a:tableStyleId>
              </a:tblPr>
              <a:tblGrid>
                <a:gridCol w="5746009">
                  <a:extLst>
                    <a:ext uri="{9D8B030D-6E8A-4147-A177-3AD203B41FA5}">
                      <a16:colId xmlns:a16="http://schemas.microsoft.com/office/drawing/2014/main" val="695758058"/>
                    </a:ext>
                  </a:extLst>
                </a:gridCol>
                <a:gridCol w="5746009">
                  <a:extLst>
                    <a:ext uri="{9D8B030D-6E8A-4147-A177-3AD203B41FA5}">
                      <a16:colId xmlns:a16="http://schemas.microsoft.com/office/drawing/2014/main" val="176660833"/>
                    </a:ext>
                  </a:extLst>
                </a:gridCol>
              </a:tblGrid>
              <a:tr h="365984">
                <a:tc>
                  <a:txBody>
                    <a:bodyPr/>
                    <a:lstStyle/>
                    <a:p>
                      <a:r>
                        <a:rPr lang="en-US" dirty="0">
                          <a:solidFill>
                            <a:srgbClr val="FF0000"/>
                          </a:solidFill>
                        </a:rPr>
                        <a:t>Without</a:t>
                      </a:r>
                      <a:r>
                        <a:rPr lang="en-US" dirty="0">
                          <a:solidFill>
                            <a:schemeClr val="tx1"/>
                          </a:solidFill>
                        </a:rPr>
                        <a:t> the Break Indicator</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With</a:t>
                      </a:r>
                      <a:r>
                        <a:rPr lang="en-US" dirty="0">
                          <a:solidFill>
                            <a:schemeClr val="tx1"/>
                          </a:solidFill>
                        </a:rPr>
                        <a:t> the Break Indicator</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801949"/>
                  </a:ext>
                </a:extLst>
              </a:tr>
              <a:tr h="40904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6165411"/>
                  </a:ext>
                </a:extLst>
              </a:tr>
            </a:tbl>
          </a:graphicData>
        </a:graphic>
      </p:graphicFrame>
      <p:pic>
        <p:nvPicPr>
          <p:cNvPr id="6" name="Picture 5">
            <a:extLst>
              <a:ext uri="{FF2B5EF4-FFF2-40B4-BE49-F238E27FC236}">
                <a16:creationId xmlns:a16="http://schemas.microsoft.com/office/drawing/2014/main" id="{761CFB90-675A-080A-D3F3-1786A0CF4758}"/>
              </a:ext>
            </a:extLst>
          </p:cNvPr>
          <p:cNvPicPr>
            <a:picLocks noChangeAspect="1"/>
          </p:cNvPicPr>
          <p:nvPr/>
        </p:nvPicPr>
        <p:blipFill>
          <a:blip r:embed="rId2"/>
          <a:stretch>
            <a:fillRect/>
          </a:stretch>
        </p:blipFill>
        <p:spPr>
          <a:xfrm>
            <a:off x="6525457" y="2552527"/>
            <a:ext cx="4752107" cy="3292122"/>
          </a:xfrm>
          <a:prstGeom prst="rect">
            <a:avLst/>
          </a:prstGeom>
          <a:ln>
            <a:solidFill>
              <a:schemeClr val="tx1"/>
            </a:solidFill>
          </a:ln>
        </p:spPr>
      </p:pic>
      <p:sp>
        <p:nvSpPr>
          <p:cNvPr id="7" name="Rectangle 6">
            <a:extLst>
              <a:ext uri="{FF2B5EF4-FFF2-40B4-BE49-F238E27FC236}">
                <a16:creationId xmlns:a16="http://schemas.microsoft.com/office/drawing/2014/main" id="{361AE5E5-9CA9-0E9A-C4ED-3757430E2757}"/>
              </a:ext>
            </a:extLst>
          </p:cNvPr>
          <p:cNvSpPr/>
          <p:nvPr/>
        </p:nvSpPr>
        <p:spPr>
          <a:xfrm>
            <a:off x="9169475" y="4029068"/>
            <a:ext cx="479350"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62FD4DDF-CF02-ED8A-F0B2-E331C39D1080}"/>
              </a:ext>
            </a:extLst>
          </p:cNvPr>
          <p:cNvSpPr/>
          <p:nvPr/>
        </p:nvSpPr>
        <p:spPr>
          <a:xfrm>
            <a:off x="7834710" y="4029068"/>
            <a:ext cx="813990"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11C12EF9-99D7-9DEE-5CEF-322433F0CA20}"/>
              </a:ext>
            </a:extLst>
          </p:cNvPr>
          <p:cNvSpPr/>
          <p:nvPr/>
        </p:nvSpPr>
        <p:spPr>
          <a:xfrm>
            <a:off x="7851180" y="4598338"/>
            <a:ext cx="997545" cy="25947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7335E77F-B067-65EC-0BC1-289DAE4F4D66}"/>
              </a:ext>
            </a:extLst>
          </p:cNvPr>
          <p:cNvSpPr/>
          <p:nvPr/>
        </p:nvSpPr>
        <p:spPr>
          <a:xfrm>
            <a:off x="7634486" y="4899856"/>
            <a:ext cx="1138238" cy="219075"/>
          </a:xfrm>
          <a:prstGeom prst="rect">
            <a:avLst/>
          </a:prstGeom>
          <a:noFill/>
          <a:ln w="28575">
            <a:solidFill>
              <a:srgbClr val="00B0F0"/>
            </a:solidFill>
          </a:ln>
        </p:spPr>
        <p:txBody>
          <a:bodyPr wrap="square" rtlCol="0" anchor="ctr">
            <a:noAutofit/>
          </a:bodyPr>
          <a:lstStyle/>
          <a:p>
            <a:pPr algn="l"/>
            <a:endParaRPr lang="en-US">
              <a:solidFill>
                <a:schemeClr val="tx1"/>
              </a:solidFill>
            </a:endParaRPr>
          </a:p>
        </p:txBody>
      </p:sp>
      <p:sp>
        <p:nvSpPr>
          <p:cNvPr id="15" name="Rectangle 14">
            <a:extLst>
              <a:ext uri="{FF2B5EF4-FFF2-40B4-BE49-F238E27FC236}">
                <a16:creationId xmlns:a16="http://schemas.microsoft.com/office/drawing/2014/main" id="{126A3757-1BB9-7D3B-B2FA-635AE9540258}"/>
              </a:ext>
            </a:extLst>
          </p:cNvPr>
          <p:cNvSpPr/>
          <p:nvPr/>
        </p:nvSpPr>
        <p:spPr>
          <a:xfrm>
            <a:off x="7641431" y="5158609"/>
            <a:ext cx="1138238" cy="219075"/>
          </a:xfrm>
          <a:prstGeom prst="rect">
            <a:avLst/>
          </a:prstGeom>
          <a:noFill/>
          <a:ln w="28575">
            <a:solidFill>
              <a:srgbClr val="00B0F0"/>
            </a:solidFill>
          </a:ln>
        </p:spPr>
        <p:txBody>
          <a:bodyPr wrap="square" rtlCol="0" anchor="ctr">
            <a:noAutofit/>
          </a:bodyPr>
          <a:lstStyle/>
          <a:p>
            <a:pPr algn="l"/>
            <a:endParaRPr lang="en-US">
              <a:solidFill>
                <a:schemeClr val="tx1"/>
              </a:solidFill>
            </a:endParaRPr>
          </a:p>
        </p:txBody>
      </p:sp>
      <p:sp>
        <p:nvSpPr>
          <p:cNvPr id="16" name="Rectangle 15">
            <a:extLst>
              <a:ext uri="{FF2B5EF4-FFF2-40B4-BE49-F238E27FC236}">
                <a16:creationId xmlns:a16="http://schemas.microsoft.com/office/drawing/2014/main" id="{5263D3BF-3738-67C1-BDF9-76CD3F90921A}"/>
              </a:ext>
            </a:extLst>
          </p:cNvPr>
          <p:cNvSpPr/>
          <p:nvPr/>
        </p:nvSpPr>
        <p:spPr>
          <a:xfrm>
            <a:off x="7634486" y="5417362"/>
            <a:ext cx="814189" cy="307322"/>
          </a:xfrm>
          <a:prstGeom prst="rect">
            <a:avLst/>
          </a:prstGeom>
          <a:noFill/>
          <a:ln w="28575">
            <a:solidFill>
              <a:srgbClr val="00B0F0"/>
            </a:solidFill>
          </a:ln>
        </p:spPr>
        <p:txBody>
          <a:bodyPr wrap="square" rtlCol="0" anchor="ctr">
            <a:noAutofit/>
          </a:bodyPr>
          <a:lstStyle/>
          <a:p>
            <a:pPr algn="l"/>
            <a:endParaRPr lang="en-US">
              <a:solidFill>
                <a:schemeClr val="tx1"/>
              </a:solidFill>
            </a:endParaRPr>
          </a:p>
        </p:txBody>
      </p:sp>
      <p:pic>
        <p:nvPicPr>
          <p:cNvPr id="17" name="Picture 16">
            <a:extLst>
              <a:ext uri="{FF2B5EF4-FFF2-40B4-BE49-F238E27FC236}">
                <a16:creationId xmlns:a16="http://schemas.microsoft.com/office/drawing/2014/main" id="{C2D4D5F7-8EC4-20E5-531B-7919946882F6}"/>
              </a:ext>
            </a:extLst>
          </p:cNvPr>
          <p:cNvPicPr>
            <a:picLocks noChangeAspect="1"/>
          </p:cNvPicPr>
          <p:nvPr/>
        </p:nvPicPr>
        <p:blipFill>
          <a:blip r:embed="rId3"/>
          <a:stretch>
            <a:fillRect/>
          </a:stretch>
        </p:blipFill>
        <p:spPr>
          <a:xfrm>
            <a:off x="771742" y="3197019"/>
            <a:ext cx="4894802" cy="2299967"/>
          </a:xfrm>
          <a:prstGeom prst="rect">
            <a:avLst/>
          </a:prstGeom>
          <a:ln>
            <a:solidFill>
              <a:schemeClr val="tx1"/>
            </a:solidFill>
          </a:ln>
        </p:spPr>
      </p:pic>
      <p:sp>
        <p:nvSpPr>
          <p:cNvPr id="18" name="Rectangle 17">
            <a:extLst>
              <a:ext uri="{FF2B5EF4-FFF2-40B4-BE49-F238E27FC236}">
                <a16:creationId xmlns:a16="http://schemas.microsoft.com/office/drawing/2014/main" id="{0C7256BF-10C8-5618-0040-676C62DF77B4}"/>
              </a:ext>
            </a:extLst>
          </p:cNvPr>
          <p:cNvSpPr/>
          <p:nvPr/>
        </p:nvSpPr>
        <p:spPr>
          <a:xfrm>
            <a:off x="1063777" y="4743130"/>
            <a:ext cx="2752725" cy="2857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9" name="Rectangle 18">
            <a:extLst>
              <a:ext uri="{FF2B5EF4-FFF2-40B4-BE49-F238E27FC236}">
                <a16:creationId xmlns:a16="http://schemas.microsoft.com/office/drawing/2014/main" id="{B13E53F5-1BF7-2095-7D45-65D34457C392}"/>
              </a:ext>
            </a:extLst>
          </p:cNvPr>
          <p:cNvSpPr/>
          <p:nvPr/>
        </p:nvSpPr>
        <p:spPr>
          <a:xfrm>
            <a:off x="1063777" y="5038903"/>
            <a:ext cx="3181350" cy="2857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0" name="Rectangle 19">
            <a:extLst>
              <a:ext uri="{FF2B5EF4-FFF2-40B4-BE49-F238E27FC236}">
                <a16:creationId xmlns:a16="http://schemas.microsoft.com/office/drawing/2014/main" id="{8E9DD318-1C00-2F6D-6F6B-C06B98D6CC11}"/>
              </a:ext>
            </a:extLst>
          </p:cNvPr>
          <p:cNvSpPr/>
          <p:nvPr/>
        </p:nvSpPr>
        <p:spPr>
          <a:xfrm>
            <a:off x="7851180" y="4323354"/>
            <a:ext cx="813990"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1" name="Rectangle 20">
            <a:extLst>
              <a:ext uri="{FF2B5EF4-FFF2-40B4-BE49-F238E27FC236}">
                <a16:creationId xmlns:a16="http://schemas.microsoft.com/office/drawing/2014/main" id="{8855875C-1795-AECC-D067-670DB7E1225F}"/>
              </a:ext>
            </a:extLst>
          </p:cNvPr>
          <p:cNvSpPr/>
          <p:nvPr/>
        </p:nvSpPr>
        <p:spPr>
          <a:xfrm>
            <a:off x="9169475" y="4323347"/>
            <a:ext cx="479350"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19128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p:txBody>
          <a:bodyPr/>
          <a:lstStyle/>
          <a:p>
            <a:r>
              <a:rPr lang="en-US" dirty="0"/>
              <a:t>Introduction</a:t>
            </a:r>
          </a:p>
          <a:p>
            <a:r>
              <a:rPr lang="en-US" dirty="0"/>
              <a:t>Our sample record before using the Break Indicator</a:t>
            </a:r>
          </a:p>
          <a:p>
            <a:r>
              <a:rPr lang="en-US" dirty="0"/>
              <a:t>Our sample record after using the Break Indicator</a:t>
            </a:r>
            <a:endParaRPr lang="en-NL" dirty="0"/>
          </a:p>
          <a:p>
            <a:endParaRPr lang="en-NL" dirty="0"/>
          </a:p>
          <a:p>
            <a:endParaRPr lang="en-NL" dirty="0"/>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after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06948"/>
          </a:xfrm>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In Discovery the end user gets a clear indication of the contents of the holdings</a:t>
            </a:r>
          </a:p>
        </p:txBody>
      </p:sp>
      <p:pic>
        <p:nvPicPr>
          <p:cNvPr id="3" name="Picture 2">
            <a:extLst>
              <a:ext uri="{FF2B5EF4-FFF2-40B4-BE49-F238E27FC236}">
                <a16:creationId xmlns:a16="http://schemas.microsoft.com/office/drawing/2014/main" id="{6C4E4D37-21C6-46B5-1D9C-05ECA8A88A89}"/>
              </a:ext>
            </a:extLst>
          </p:cNvPr>
          <p:cNvPicPr>
            <a:picLocks noChangeAspect="1"/>
          </p:cNvPicPr>
          <p:nvPr/>
        </p:nvPicPr>
        <p:blipFill>
          <a:blip r:embed="rId2"/>
          <a:stretch>
            <a:fillRect/>
          </a:stretch>
        </p:blipFill>
        <p:spPr>
          <a:xfrm>
            <a:off x="3567112" y="2088614"/>
            <a:ext cx="4426372" cy="2245261"/>
          </a:xfrm>
          <a:prstGeom prst="rect">
            <a:avLst/>
          </a:prstGeom>
          <a:ln>
            <a:solidFill>
              <a:schemeClr val="tx1"/>
            </a:solidFill>
          </a:ln>
        </p:spPr>
      </p:pic>
      <p:sp>
        <p:nvSpPr>
          <p:cNvPr id="4" name="Rectangle 3">
            <a:extLst>
              <a:ext uri="{FF2B5EF4-FFF2-40B4-BE49-F238E27FC236}">
                <a16:creationId xmlns:a16="http://schemas.microsoft.com/office/drawing/2014/main" id="{220AD2A6-CCCA-F010-B986-43720026E448}"/>
              </a:ext>
            </a:extLst>
          </p:cNvPr>
          <p:cNvSpPr/>
          <p:nvPr/>
        </p:nvSpPr>
        <p:spPr>
          <a:xfrm>
            <a:off x="3867150" y="3305175"/>
            <a:ext cx="1714500" cy="6858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24569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200" dirty="0"/>
              <a:t>This presentation assumes that the audience is already familiar with the summary holdings functionality in Alma.</a:t>
            </a:r>
          </a:p>
          <a:p>
            <a:r>
              <a:rPr lang="en-US" sz="2200" dirty="0"/>
              <a:t>We will focus here not on the entire process of creating summary holdings, but rather specifically on how the Break Indicator in the physical item can be used to influence the creation and appearance of the summary holdings</a:t>
            </a:r>
          </a:p>
          <a:p>
            <a:r>
              <a:rPr lang="en-US" sz="2200" dirty="0"/>
              <a:t>For more information on the summary holdings in general see:</a:t>
            </a:r>
          </a:p>
          <a:p>
            <a:pPr lvl="1">
              <a:buFont typeface="Arial" panose="020B0604020202020204" pitchFamily="34" charset="0"/>
              <a:buChar char="•"/>
            </a:pPr>
            <a:r>
              <a:rPr lang="en-US" sz="2200" dirty="0">
                <a:hlinkClick r:id="rId2" tooltip="Serials Prediction Patterns and Serial Check-in.pptx"/>
              </a:rPr>
              <a:t>Serials Prediction Patterns and Serial Check-in.pptx</a:t>
            </a:r>
            <a:endParaRPr lang="en-US" sz="2200" dirty="0"/>
          </a:p>
          <a:p>
            <a:pPr lvl="1">
              <a:buFont typeface="Arial" panose="020B0604020202020204" pitchFamily="34" charset="0"/>
              <a:buChar char="•"/>
            </a:pPr>
            <a:r>
              <a:rPr lang="en-US" sz="2200" dirty="0">
                <a:hlinkClick r:id="rId3" tooltip="Serials Automation tasks for summary holdings.pptx"/>
              </a:rPr>
              <a:t>Serials Automation tasks for summary holdings.pptx</a:t>
            </a:r>
            <a:endParaRPr lang="en-US" sz="2200" dirty="0"/>
          </a:p>
          <a:p>
            <a:pPr lvl="1">
              <a:buFont typeface="Arial" panose="020B0604020202020204" pitchFamily="34" charset="0"/>
              <a:buChar char="•"/>
            </a:pPr>
            <a:r>
              <a:rPr lang="en-US" sz="2200" dirty="0">
                <a:hlinkClick r:id="rId4" tooltip="How to create predicted items without a POL (acquisitions order).docx"/>
              </a:rPr>
              <a:t>How to create predicted items without a POL (acquisitions order)</a:t>
            </a:r>
            <a:endParaRPr lang="en-US" sz="2200" dirty="0"/>
          </a:p>
        </p:txBody>
      </p:sp>
    </p:spTree>
    <p:extLst>
      <p:ext uri="{BB962C8B-B14F-4D97-AF65-F5344CB8AC3E}">
        <p14:creationId xmlns:p14="http://schemas.microsoft.com/office/powerpoint/2010/main" val="174568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200" dirty="0"/>
              <a:t>The break indicator is used in the physical item to indicate (as the name suggests) that there is a “break” in the continuity of the item enumeration and chronology (also known as a “gap”).</a:t>
            </a:r>
          </a:p>
          <a:p>
            <a:r>
              <a:rPr lang="en-US" sz="2200" dirty="0"/>
              <a:t>This is needed when summary holdings are being built but the missing issues are not entered into Alma with both</a:t>
            </a:r>
          </a:p>
          <a:p>
            <a:pPr lvl="1"/>
            <a:r>
              <a:rPr lang="en-US" sz="2200" dirty="0"/>
              <a:t>A link to the 853/4/5 field of the holdings record</a:t>
            </a:r>
          </a:p>
          <a:p>
            <a:pPr lvl="1"/>
            <a:r>
              <a:rPr lang="en-US" sz="2200" dirty="0"/>
              <a:t>A lack of a receiving date</a:t>
            </a:r>
          </a:p>
          <a:p>
            <a:r>
              <a:rPr lang="en-US" sz="2200" dirty="0"/>
              <a:t>When there are no items entered into Alma without the receiving date, there is no way for the summary holdings process to know where there is a gap.</a:t>
            </a:r>
          </a:p>
          <a:p>
            <a:r>
              <a:rPr lang="en-US" sz="2200" dirty="0"/>
              <a:t>The Break Indicator tells the summary holdings process where the gap is.</a:t>
            </a:r>
          </a:p>
        </p:txBody>
      </p:sp>
    </p:spTree>
    <p:extLst>
      <p:ext uri="{BB962C8B-B14F-4D97-AF65-F5344CB8AC3E}">
        <p14:creationId xmlns:p14="http://schemas.microsoft.com/office/powerpoint/2010/main" val="131359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dirty="0"/>
              <a:t>Our sample record before using the Break Indicator</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6</a:t>
            </a:fld>
            <a:endParaRPr lang="en-GB">
              <a:solidFill>
                <a:schemeClr val="bg1"/>
              </a:solidFill>
            </a:endParaRPr>
          </a:p>
        </p:txBody>
      </p:sp>
    </p:spTree>
    <p:extLst>
      <p:ext uri="{BB962C8B-B14F-4D97-AF65-F5344CB8AC3E}">
        <p14:creationId xmlns:p14="http://schemas.microsoft.com/office/powerpoint/2010/main" val="120098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before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26023"/>
          </a:xfrm>
        </p:spPr>
        <p:txBody>
          <a:bodyPr/>
          <a:lstStyle/>
          <a:p>
            <a:r>
              <a:rPr lang="en-US" sz="2200" dirty="0"/>
              <a:t>We have bibliographic record MMSID 991352540000121 title “Taiwan pictorial.”</a:t>
            </a:r>
          </a:p>
          <a:p>
            <a:endParaRPr lang="en-US" sz="2200" dirty="0"/>
          </a:p>
        </p:txBody>
      </p:sp>
      <p:pic>
        <p:nvPicPr>
          <p:cNvPr id="3" name="Picture 2">
            <a:extLst>
              <a:ext uri="{FF2B5EF4-FFF2-40B4-BE49-F238E27FC236}">
                <a16:creationId xmlns:a16="http://schemas.microsoft.com/office/drawing/2014/main" id="{478A7E7B-BB5B-D9D4-5CAC-C9EABEF7EE04}"/>
              </a:ext>
            </a:extLst>
          </p:cNvPr>
          <p:cNvPicPr>
            <a:picLocks noChangeAspect="1"/>
          </p:cNvPicPr>
          <p:nvPr/>
        </p:nvPicPr>
        <p:blipFill>
          <a:blip r:embed="rId2"/>
          <a:stretch>
            <a:fillRect/>
          </a:stretch>
        </p:blipFill>
        <p:spPr>
          <a:xfrm>
            <a:off x="3381375" y="2514600"/>
            <a:ext cx="5429250" cy="1828800"/>
          </a:xfrm>
          <a:prstGeom prst="rect">
            <a:avLst/>
          </a:prstGeom>
          <a:ln>
            <a:solidFill>
              <a:schemeClr val="tx1"/>
            </a:solidFill>
          </a:ln>
        </p:spPr>
      </p:pic>
      <p:sp>
        <p:nvSpPr>
          <p:cNvPr id="4" name="Rectangle 3">
            <a:extLst>
              <a:ext uri="{FF2B5EF4-FFF2-40B4-BE49-F238E27FC236}">
                <a16:creationId xmlns:a16="http://schemas.microsoft.com/office/drawing/2014/main" id="{5ADCA6ED-59AD-8C30-975B-B4C23326CED4}"/>
              </a:ext>
            </a:extLst>
          </p:cNvPr>
          <p:cNvSpPr/>
          <p:nvPr/>
        </p:nvSpPr>
        <p:spPr>
          <a:xfrm>
            <a:off x="4048125" y="2543175"/>
            <a:ext cx="771525" cy="2095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76348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44CA0B2-F899-4870-3259-D6FAEBF2BE3B}"/>
              </a:ext>
            </a:extLst>
          </p:cNvPr>
          <p:cNvPicPr>
            <a:picLocks noChangeAspect="1"/>
          </p:cNvPicPr>
          <p:nvPr/>
        </p:nvPicPr>
        <p:blipFill>
          <a:blip r:embed="rId2"/>
          <a:stretch>
            <a:fillRect/>
          </a:stretch>
        </p:blipFill>
        <p:spPr>
          <a:xfrm>
            <a:off x="2043698" y="2307430"/>
            <a:ext cx="8041773" cy="2719389"/>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before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802223"/>
          </a:xfrm>
        </p:spPr>
        <p:txBody>
          <a:bodyPr/>
          <a:lstStyle/>
          <a:p>
            <a:r>
              <a:rPr lang="en-US" sz="2200" dirty="0"/>
              <a:t>We have a holdings record connected to the bibliographic record and it has an 853 field for a quarterly journal, with subfield 8 (</a:t>
            </a:r>
            <a:r>
              <a:rPr lang="en-US" sz="2400" dirty="0"/>
              <a:t>Field link and sequence number) </a:t>
            </a:r>
            <a:r>
              <a:rPr lang="en-US" sz="2200" dirty="0"/>
              <a:t>“1”</a:t>
            </a:r>
          </a:p>
        </p:txBody>
      </p:sp>
      <p:sp>
        <p:nvSpPr>
          <p:cNvPr id="4" name="Rectangle 3">
            <a:extLst>
              <a:ext uri="{FF2B5EF4-FFF2-40B4-BE49-F238E27FC236}">
                <a16:creationId xmlns:a16="http://schemas.microsoft.com/office/drawing/2014/main" id="{4166565B-8E4F-FFA8-AD97-8198F178A27D}"/>
              </a:ext>
            </a:extLst>
          </p:cNvPr>
          <p:cNvSpPr/>
          <p:nvPr/>
        </p:nvSpPr>
        <p:spPr>
          <a:xfrm>
            <a:off x="2733675" y="2759547"/>
            <a:ext cx="1047750" cy="2286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A15CA57D-134B-2234-695C-E517E1F8166A}"/>
              </a:ext>
            </a:extLst>
          </p:cNvPr>
          <p:cNvSpPr/>
          <p:nvPr/>
        </p:nvSpPr>
        <p:spPr>
          <a:xfrm>
            <a:off x="2043698" y="2307430"/>
            <a:ext cx="1909177" cy="2286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1AD9F037-C73D-D819-5D7B-64B04ADA6249}"/>
              </a:ext>
            </a:extLst>
          </p:cNvPr>
          <p:cNvSpPr/>
          <p:nvPr/>
        </p:nvSpPr>
        <p:spPr>
          <a:xfrm>
            <a:off x="6286500" y="3543300"/>
            <a:ext cx="3381375"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extBox 6">
            <a:extLst>
              <a:ext uri="{FF2B5EF4-FFF2-40B4-BE49-F238E27FC236}">
                <a16:creationId xmlns:a16="http://schemas.microsoft.com/office/drawing/2014/main" id="{0212E0C8-FBAD-62BC-978A-59665023775E}"/>
              </a:ext>
            </a:extLst>
          </p:cNvPr>
          <p:cNvSpPr txBox="1"/>
          <p:nvPr/>
        </p:nvSpPr>
        <p:spPr>
          <a:xfrm>
            <a:off x="6286500" y="5238750"/>
            <a:ext cx="3228975" cy="800100"/>
          </a:xfrm>
          <a:prstGeom prst="rect">
            <a:avLst/>
          </a:prstGeom>
          <a:solidFill>
            <a:srgbClr val="FFFF00"/>
          </a:solidFill>
          <a:ln>
            <a:solidFill>
              <a:schemeClr val="tx1"/>
            </a:solidFill>
          </a:ln>
        </p:spPr>
        <p:txBody>
          <a:bodyPr wrap="square" rtlCol="0">
            <a:noAutofit/>
          </a:bodyPr>
          <a:lstStyle/>
          <a:p>
            <a:pPr algn="l"/>
            <a:r>
              <a:rPr lang="en-US" sz="1400" dirty="0"/>
              <a:t>853 field for a quarterly journal, with subfield 8 (Field link and sequence number) “1”</a:t>
            </a:r>
          </a:p>
        </p:txBody>
      </p:sp>
      <p:cxnSp>
        <p:nvCxnSpPr>
          <p:cNvPr id="12" name="Straight Arrow Connector 11">
            <a:extLst>
              <a:ext uri="{FF2B5EF4-FFF2-40B4-BE49-F238E27FC236}">
                <a16:creationId xmlns:a16="http://schemas.microsoft.com/office/drawing/2014/main" id="{FA5BB7E5-BDEF-B056-3F8C-CD40AF1BEE8B}"/>
              </a:ext>
            </a:extLst>
          </p:cNvPr>
          <p:cNvCxnSpPr/>
          <p:nvPr/>
        </p:nvCxnSpPr>
        <p:spPr>
          <a:xfrm flipV="1">
            <a:off x="7334250" y="3810000"/>
            <a:ext cx="352425" cy="14287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62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Our sample record before using the Break Indicator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478373"/>
          </a:xfrm>
        </p:spPr>
        <p:txBody>
          <a:bodyPr/>
          <a:lstStyle/>
          <a:p>
            <a:r>
              <a:rPr lang="en-US" sz="2000" dirty="0"/>
              <a:t>This journal has 6 issues:</a:t>
            </a:r>
          </a:p>
        </p:txBody>
      </p:sp>
      <p:pic>
        <p:nvPicPr>
          <p:cNvPr id="3" name="Picture 2">
            <a:extLst>
              <a:ext uri="{FF2B5EF4-FFF2-40B4-BE49-F238E27FC236}">
                <a16:creationId xmlns:a16="http://schemas.microsoft.com/office/drawing/2014/main" id="{3F1DB628-F2B3-626F-5690-06B9E2D52B60}"/>
              </a:ext>
            </a:extLst>
          </p:cNvPr>
          <p:cNvPicPr>
            <a:picLocks noChangeAspect="1"/>
          </p:cNvPicPr>
          <p:nvPr/>
        </p:nvPicPr>
        <p:blipFill>
          <a:blip r:embed="rId2"/>
          <a:stretch>
            <a:fillRect/>
          </a:stretch>
        </p:blipFill>
        <p:spPr>
          <a:xfrm>
            <a:off x="0" y="1697699"/>
            <a:ext cx="12192000" cy="3462601"/>
          </a:xfrm>
          <a:prstGeom prst="rect">
            <a:avLst/>
          </a:prstGeom>
          <a:ln>
            <a:solidFill>
              <a:schemeClr val="tx1"/>
            </a:solidFill>
          </a:ln>
        </p:spPr>
      </p:pic>
      <p:sp>
        <p:nvSpPr>
          <p:cNvPr id="4" name="TextBox 3">
            <a:extLst>
              <a:ext uri="{FF2B5EF4-FFF2-40B4-BE49-F238E27FC236}">
                <a16:creationId xmlns:a16="http://schemas.microsoft.com/office/drawing/2014/main" id="{093E49E2-6261-2B95-75DF-92CB84DEF204}"/>
              </a:ext>
            </a:extLst>
          </p:cNvPr>
          <p:cNvSpPr txBox="1"/>
          <p:nvPr/>
        </p:nvSpPr>
        <p:spPr>
          <a:xfrm>
            <a:off x="8534400" y="5391149"/>
            <a:ext cx="2152650" cy="788255"/>
          </a:xfrm>
          <a:prstGeom prst="rect">
            <a:avLst/>
          </a:prstGeom>
          <a:solidFill>
            <a:srgbClr val="FFFF00"/>
          </a:solidFill>
          <a:ln>
            <a:solidFill>
              <a:schemeClr val="tx1"/>
            </a:solidFill>
          </a:ln>
        </p:spPr>
        <p:txBody>
          <a:bodyPr wrap="square" rtlCol="0">
            <a:noAutofit/>
          </a:bodyPr>
          <a:lstStyle/>
          <a:p>
            <a:pPr algn="l"/>
            <a:r>
              <a:rPr lang="en-US" sz="1400" dirty="0"/>
              <a:t>We are missing:</a:t>
            </a:r>
          </a:p>
          <a:p>
            <a:pPr marL="285750" indent="-285750" algn="l">
              <a:buFont typeface="Arial" panose="020B0604020202020204" pitchFamily="34" charset="0"/>
              <a:buChar char="•"/>
            </a:pPr>
            <a:r>
              <a:rPr lang="en-US" sz="1400" dirty="0"/>
              <a:t>Vol. 2 </a:t>
            </a:r>
            <a:r>
              <a:rPr lang="en-US" sz="1400" dirty="0" err="1"/>
              <a:t>Iss</a:t>
            </a:r>
            <a:r>
              <a:rPr lang="en-US" sz="1400" dirty="0"/>
              <a:t>. 2 (1954)</a:t>
            </a:r>
          </a:p>
          <a:p>
            <a:pPr marL="285750" indent="-285750" algn="l">
              <a:buFont typeface="Arial" panose="020B0604020202020204" pitchFamily="34" charset="0"/>
              <a:buChar char="•"/>
            </a:pPr>
            <a:r>
              <a:rPr lang="en-US" sz="1400" dirty="0"/>
              <a:t>Vol. 2 </a:t>
            </a:r>
            <a:r>
              <a:rPr lang="en-US" sz="1400" dirty="0" err="1"/>
              <a:t>Iss</a:t>
            </a:r>
            <a:r>
              <a:rPr lang="en-US" sz="1400" dirty="0"/>
              <a:t>. 4 (1954) </a:t>
            </a:r>
          </a:p>
        </p:txBody>
      </p:sp>
      <p:cxnSp>
        <p:nvCxnSpPr>
          <p:cNvPr id="6" name="Straight Arrow Connector 5">
            <a:extLst>
              <a:ext uri="{FF2B5EF4-FFF2-40B4-BE49-F238E27FC236}">
                <a16:creationId xmlns:a16="http://schemas.microsoft.com/office/drawing/2014/main" id="{74C6B08A-5E16-8F27-590F-037045C5D20D}"/>
              </a:ext>
            </a:extLst>
          </p:cNvPr>
          <p:cNvCxnSpPr/>
          <p:nvPr/>
        </p:nvCxnSpPr>
        <p:spPr>
          <a:xfrm flipH="1">
            <a:off x="7515225" y="3771900"/>
            <a:ext cx="86677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BA6C902-575C-4529-F518-695FC5B1B0F7}"/>
              </a:ext>
            </a:extLst>
          </p:cNvPr>
          <p:cNvCxnSpPr/>
          <p:nvPr/>
        </p:nvCxnSpPr>
        <p:spPr>
          <a:xfrm>
            <a:off x="8372475" y="3790950"/>
            <a:ext cx="885825" cy="160019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ADAB405-AE5A-1D7F-D47E-370BAAF559DC}"/>
              </a:ext>
            </a:extLst>
          </p:cNvPr>
          <p:cNvSpPr txBox="1"/>
          <p:nvPr/>
        </p:nvSpPr>
        <p:spPr>
          <a:xfrm>
            <a:off x="2305050" y="5560098"/>
            <a:ext cx="1885950" cy="354927"/>
          </a:xfrm>
          <a:prstGeom prst="rect">
            <a:avLst/>
          </a:prstGeom>
          <a:solidFill>
            <a:srgbClr val="FFFF00"/>
          </a:solidFill>
          <a:ln>
            <a:solidFill>
              <a:schemeClr val="tx1"/>
            </a:solidFill>
          </a:ln>
        </p:spPr>
        <p:txBody>
          <a:bodyPr wrap="square" rtlCol="0">
            <a:noAutofit/>
          </a:bodyPr>
          <a:lstStyle/>
          <a:p>
            <a:pPr algn="l"/>
            <a:r>
              <a:rPr lang="en-US" sz="1400" dirty="0"/>
              <a:t>We have all of Vol. 3</a:t>
            </a:r>
          </a:p>
        </p:txBody>
      </p:sp>
      <p:cxnSp>
        <p:nvCxnSpPr>
          <p:cNvPr id="13" name="Straight Arrow Connector 12">
            <a:extLst>
              <a:ext uri="{FF2B5EF4-FFF2-40B4-BE49-F238E27FC236}">
                <a16:creationId xmlns:a16="http://schemas.microsoft.com/office/drawing/2014/main" id="{1EC88499-54D2-A4E3-C5E2-2B8E103BF1EA}"/>
              </a:ext>
            </a:extLst>
          </p:cNvPr>
          <p:cNvCxnSpPr>
            <a:cxnSpLocks/>
          </p:cNvCxnSpPr>
          <p:nvPr/>
        </p:nvCxnSpPr>
        <p:spPr>
          <a:xfrm>
            <a:off x="5257800" y="4483774"/>
            <a:ext cx="6429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B2E12A4-4FE0-2A84-245B-91995F34FE3B}"/>
              </a:ext>
            </a:extLst>
          </p:cNvPr>
          <p:cNvCxnSpPr>
            <a:cxnSpLocks/>
          </p:cNvCxnSpPr>
          <p:nvPr/>
        </p:nvCxnSpPr>
        <p:spPr>
          <a:xfrm flipH="1">
            <a:off x="4033838" y="4483774"/>
            <a:ext cx="1223961" cy="107632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B7190A-27F0-6DC4-0D4C-3743A4471513}"/>
              </a:ext>
            </a:extLst>
          </p:cNvPr>
          <p:cNvCxnSpPr/>
          <p:nvPr/>
        </p:nvCxnSpPr>
        <p:spPr>
          <a:xfrm flipH="1">
            <a:off x="5981700" y="3959899"/>
            <a:ext cx="2667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562216-8538-AD3F-ECC5-D1163172D5A9}"/>
              </a:ext>
            </a:extLst>
          </p:cNvPr>
          <p:cNvCxnSpPr/>
          <p:nvPr/>
        </p:nvCxnSpPr>
        <p:spPr>
          <a:xfrm flipH="1">
            <a:off x="5962650" y="5138749"/>
            <a:ext cx="2667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92D305-7788-41C0-3392-1ED913B7CA45}"/>
              </a:ext>
            </a:extLst>
          </p:cNvPr>
          <p:cNvCxnSpPr>
            <a:cxnSpLocks/>
          </p:cNvCxnSpPr>
          <p:nvPr/>
        </p:nvCxnSpPr>
        <p:spPr>
          <a:xfrm flipV="1">
            <a:off x="5981700" y="3959899"/>
            <a:ext cx="0" cy="120040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88119"/>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Props1.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2.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26364</TotalTime>
  <Words>1015</Words>
  <Application>Microsoft Office PowerPoint</Application>
  <PresentationFormat>Widescreen</PresentationFormat>
  <Paragraphs>149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PowerPoint Presentation</vt:lpstr>
      <vt:lpstr>Our sample record before using the Break Indicator</vt:lpstr>
      <vt:lpstr>Our sample record before using the Break Indicator</vt:lpstr>
      <vt:lpstr>Our sample record before using the Break Indicator</vt:lpstr>
      <vt:lpstr>Our sample record before using the Break Indicator</vt:lpstr>
      <vt:lpstr>Our sample record before using the Break Indicator</vt:lpstr>
      <vt:lpstr>Our sample record before using the Break Indicator</vt:lpstr>
      <vt:lpstr>Our sample record before using the Break Indicator</vt:lpstr>
      <vt:lpstr>PowerPoint Presentation</vt:lpstr>
      <vt:lpstr>Our sample record after using the Break Indicator</vt:lpstr>
      <vt:lpstr>Our sample record after using the Break Indicator</vt:lpstr>
      <vt:lpstr>Our sample record after using the Break Indicator</vt:lpstr>
      <vt:lpstr>Our sample record after using the Break Indicator</vt:lpstr>
      <vt:lpstr>Our sample record after using the Break Indicator</vt:lpstr>
      <vt:lpstr>Our sample record after using the Break Indicator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2024-06-27T06:15:20Z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